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961" r:id="rId6"/>
  </p:sldMasterIdLst>
  <p:notesMasterIdLst>
    <p:notesMasterId r:id="rId21"/>
  </p:notesMasterIdLst>
  <p:handoutMasterIdLst>
    <p:handoutMasterId r:id="rId22"/>
  </p:handoutMasterIdLst>
  <p:sldIdLst>
    <p:sldId id="2147483521" r:id="rId7"/>
    <p:sldId id="2147483534" r:id="rId8"/>
    <p:sldId id="2147483558" r:id="rId9"/>
    <p:sldId id="2147483559" r:id="rId10"/>
    <p:sldId id="2147483566" r:id="rId11"/>
    <p:sldId id="2147483550" r:id="rId12"/>
    <p:sldId id="2147483560" r:id="rId13"/>
    <p:sldId id="2147483561" r:id="rId14"/>
    <p:sldId id="2147483557" r:id="rId15"/>
    <p:sldId id="2147483567" r:id="rId16"/>
    <p:sldId id="2147483568" r:id="rId17"/>
    <p:sldId id="2147483564" r:id="rId18"/>
    <p:sldId id="2147483546" r:id="rId19"/>
    <p:sldId id="2147483537" r:id="rId20"/>
  </p:sldIdLst>
  <p:sldSz cx="12192000" cy="6858000"/>
  <p:notesSz cx="7102475" cy="9388475"/>
  <p:embeddedFontLst>
    <p:embeddedFont>
      <p:font typeface="Inter" panose="02000503000000020004" pitchFamily="2" charset="0"/>
      <p:regular r:id="rId23"/>
      <p:bold r:id="rId24"/>
      <p:italic r:id="rId25"/>
      <p:boldItalic r:id="rId26"/>
    </p:embeddedFont>
    <p:embeddedFont>
      <p:font typeface="Segoe UI" panose="020B0502040204020203" pitchFamily="34" charset="0"/>
      <p:regular r:id="rId27"/>
      <p:bold r:id="rId28"/>
      <p:italic r:id="rId29"/>
      <p:boldItalic r:id="rId30"/>
    </p:embeddedFont>
    <p:embeddedFont>
      <p:font typeface="Tw Cen MT" panose="020B0602020104020603"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40F9A15-C9E1-09B8-F900-CEF7984F99BD}" name="James Ramsey" initials="JR" userId="S::jramsey@eidebailly.com::f76a1bcc-73e3-46f0-a805-1ae9868b14cf" providerId="AD"/>
  <p188:author id="{DA98FB1A-7A48-FC6C-86F1-450C27B06A20}" name="Kinnaly Soukhaseum" initials="KS" userId="S::ksoukhaseum@eidebailly.com::64c98a1e-2ec5-410b-ae12-d04fb3c6b7aa" providerId="AD"/>
  <p188:author id="{870F9D33-CBF2-F123-067F-35DF72FDDBE7}" name="Jessica Holladay" initials="JH" userId="S::jholladay@eidebailly.com::9dbdc459-f25c-42e2-9061-9d583a2b317c" providerId="AD"/>
  <p188:author id="{3C3FF834-9C72-2832-C617-A541959F7F99}" name="Paul Kane" initials="PK" userId="S::pkane@eidebailly.com::15205357-f454-4bbb-8e16-532b62250f20" providerId="AD"/>
  <p188:author id="{68A75A4F-4270-F741-A5B2-249870C3253E}" name="Jessica Andersen" initials="JA" userId="S::jandersen@eidebailly.com::786a5caf-a0fd-40cb-a6d5-5b9f6d2c68a6" providerId="AD"/>
  <p188:author id="{F3D1CD59-1B96-08D6-EAC2-BD839080C613}" name="David Showalter" initials="DS" userId="S::dshowalter@eidebailly.com::6026f892-df17-4c32-9cf1-573b532116e3" providerId="AD"/>
  <p188:author id="{9BE6BB90-2066-0994-E6D6-F0B4360B3810}" name="Roger Alfaro" initials="RA" userId="S::ralfaro@eidebailly.com::ef043d74-9f74-4ef9-bc87-aaa052522eba" providerId="AD"/>
  <p188:author id="{4B21B59E-C53D-90FA-57BD-12D9335BAE63}" name="Brian Stavenger" initials="BS" userId="S::BStavenger@eidebailly.com::d04365e8-7509-421e-a844-34dc08193f64" providerId="AD"/>
  <p188:author id="{1DD6FEBE-E4B9-5DAA-19B8-21B0277C5820}" name="Amanda Rugloski" initials="AR" userId="S::arugloski@eidebailly.com::210b8193-d7d2-47de-8959-8942e9182726" providerId="AD"/>
  <p188:author id="{4461DDC7-24E8-8849-6FFF-0ABCCFB36CB5}" name="John Blackburn" initials="JB" userId="S::jblackburn@eidebailly.com::9acc24e0-5799-41e1-b0c9-a4de7ea42e05" providerId="AD"/>
  <p188:author id="{BCC650CE-83E5-B56D-6AF7-FA4C5AD262DC}" name="Janeen Hathcock" initials="JH" userId="S::jhathcock@eidebailly.com::de81105f-cb7b-4416-964d-69ed0f421517" providerId="AD"/>
  <p188:author id="{58DB38D2-B3C7-673C-632D-B31DC9C8AB1B}" name="Jared Mack" initials="JM" userId="S::jmack@eidebailly.com::1c44edb7-457f-4e54-bf41-9d7544d02cb2" providerId="AD"/>
  <p188:author id="{4C5EC5D6-A658-53BD-5737-3A17B99DF0B6}" name="Olivia Kollar" initials="OK" userId="S::okollar@eidebailly.com::9df4ab0c-b11e-479e-a50e-0a077f88228b" providerId="AD"/>
  <p188:author id="{DC6030EB-0BFD-1383-A9D9-B5D7289733B4}" name="Paul Kane" initials="PK" userId="S::PKane@eidebailly.com::15205357-f454-4bbb-8e16-532b62250f20" providerId="AD"/>
  <p188:author id="{EDFF21F2-6118-296F-A2A4-50AC72FC6CD4}" name="Brandon Harrison" initials="BH" userId="S::bharrison@eidebailly.com::25ee1d96-590c-4fbc-bbb2-21ae08f34d4f" providerId="AD"/>
  <p188:author id="{1AB928FA-65EF-3BCC-CEB5-A2FACE3DB967}" name="Roula Housel" initials="RH" userId="S::rhousel@eidebailly.com::73134bbd-c29d-4930-ab36-e7f4798945a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anda Rugloski" initials="AR" lastIdx="4" clrIdx="0">
    <p:extLst>
      <p:ext uri="{19B8F6BF-5375-455C-9EA6-DF929625EA0E}">
        <p15:presenceInfo xmlns:p15="http://schemas.microsoft.com/office/powerpoint/2012/main" userId="S::arugloski@eidebailly.com::210b8193-d7d2-47de-8959-8942e9182726" providerId="AD"/>
      </p:ext>
    </p:extLst>
  </p:cmAuthor>
  <p:cmAuthor id="2" name="Jessica Andersen" initials="JA" lastIdx="4" clrIdx="1">
    <p:extLst>
      <p:ext uri="{19B8F6BF-5375-455C-9EA6-DF929625EA0E}">
        <p15:presenceInfo xmlns:p15="http://schemas.microsoft.com/office/powerpoint/2012/main" userId="S::jandersen@eidebailly.com::786a5caf-a0fd-40cb-a6d5-5b9f6d2c68a6" providerId="AD"/>
      </p:ext>
    </p:extLst>
  </p:cmAuthor>
  <p:cmAuthor id="3" name="Kinnaly Soukhaseum" initials="KS" lastIdx="2" clrIdx="2">
    <p:extLst>
      <p:ext uri="{19B8F6BF-5375-455C-9EA6-DF929625EA0E}">
        <p15:presenceInfo xmlns:p15="http://schemas.microsoft.com/office/powerpoint/2012/main" userId="S::ksoukhaseum@eidebailly.com::64c98a1e-2ec5-410b-ae12-d04fb3c6b7a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A5D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1185B3-30C7-4567-9EA2-06EF1A5B2916}" v="25" dt="2026-01-20T20:42:31.3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77255" autoAdjust="0"/>
  </p:normalViewPr>
  <p:slideViewPr>
    <p:cSldViewPr snapToGrid="0">
      <p:cViewPr varScale="1">
        <p:scale>
          <a:sx n="55" d="100"/>
          <a:sy n="55" d="100"/>
        </p:scale>
        <p:origin x="1742" y="27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4" d="100"/>
          <a:sy n="84" d="100"/>
        </p:scale>
        <p:origin x="3846"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4.fntdata"/><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font" Target="fonts/font12.fntdata"/><Relationship Id="rId42"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7.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9.fntdata"/><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on Waldren" userId="9bff9811-321e-4318-856c-0a7584102221" providerId="ADAL" clId="{1019C1A5-0DC3-452D-B79E-E49AA2E81842}"/>
    <pc:docChg chg="undo custSel addSld delSld modSld sldOrd">
      <pc:chgData name="Brandon Waldren" userId="9bff9811-321e-4318-856c-0a7584102221" providerId="ADAL" clId="{1019C1A5-0DC3-452D-B79E-E49AA2E81842}" dt="2026-01-23T04:23:29.635" v="8557" actId="20577"/>
      <pc:docMkLst>
        <pc:docMk/>
      </pc:docMkLst>
      <pc:sldChg chg="modSp mod">
        <pc:chgData name="Brandon Waldren" userId="9bff9811-321e-4318-856c-0a7584102221" providerId="ADAL" clId="{1019C1A5-0DC3-452D-B79E-E49AA2E81842}" dt="2026-01-20T17:39:47.099" v="8361" actId="20577"/>
        <pc:sldMkLst>
          <pc:docMk/>
          <pc:sldMk cId="3367302063" sldId="2147483521"/>
        </pc:sldMkLst>
        <pc:spChg chg="mod">
          <ac:chgData name="Brandon Waldren" userId="9bff9811-321e-4318-856c-0a7584102221" providerId="ADAL" clId="{1019C1A5-0DC3-452D-B79E-E49AA2E81842}" dt="2026-01-20T06:55:13.744" v="16" actId="20577"/>
          <ac:spMkLst>
            <pc:docMk/>
            <pc:sldMk cId="3367302063" sldId="2147483521"/>
            <ac:spMk id="2" creationId="{6A0CCA89-81EE-2AEF-A8CD-60500C3BC633}"/>
          </ac:spMkLst>
        </pc:spChg>
        <pc:spChg chg="mod">
          <ac:chgData name="Brandon Waldren" userId="9bff9811-321e-4318-856c-0a7584102221" providerId="ADAL" clId="{1019C1A5-0DC3-452D-B79E-E49AA2E81842}" dt="2026-01-20T17:39:47.099" v="8361" actId="20577"/>
          <ac:spMkLst>
            <pc:docMk/>
            <pc:sldMk cId="3367302063" sldId="2147483521"/>
            <ac:spMk id="3" creationId="{CD21295A-89E8-6D72-1B9E-D8BF416CDA8C}"/>
          </ac:spMkLst>
        </pc:spChg>
      </pc:sldChg>
      <pc:sldChg chg="modSp mod modClrScheme chgLayout">
        <pc:chgData name="Brandon Waldren" userId="9bff9811-321e-4318-856c-0a7584102221" providerId="ADAL" clId="{1019C1A5-0DC3-452D-B79E-E49AA2E81842}" dt="2026-01-20T17:36:47.764" v="8065" actId="700"/>
        <pc:sldMkLst>
          <pc:docMk/>
          <pc:sldMk cId="1400867630" sldId="2147483546"/>
        </pc:sldMkLst>
        <pc:spChg chg="mod ord">
          <ac:chgData name="Brandon Waldren" userId="9bff9811-321e-4318-856c-0a7584102221" providerId="ADAL" clId="{1019C1A5-0DC3-452D-B79E-E49AA2E81842}" dt="2026-01-20T17:36:47.764" v="8065" actId="700"/>
          <ac:spMkLst>
            <pc:docMk/>
            <pc:sldMk cId="1400867630" sldId="2147483546"/>
            <ac:spMk id="7" creationId="{DF197F99-2747-CB9C-39EE-E8E104F9A069}"/>
          </ac:spMkLst>
        </pc:spChg>
        <pc:graphicFrameChg chg="mod ord modGraphic">
          <ac:chgData name="Brandon Waldren" userId="9bff9811-321e-4318-856c-0a7584102221" providerId="ADAL" clId="{1019C1A5-0DC3-452D-B79E-E49AA2E81842}" dt="2026-01-20T17:36:47.764" v="8065" actId="700"/>
          <ac:graphicFrameMkLst>
            <pc:docMk/>
            <pc:sldMk cId="1400867630" sldId="2147483546"/>
            <ac:graphicFrameMk id="10" creationId="{4F3C3B24-A3BE-BE82-DAB7-60831765A538}"/>
          </ac:graphicFrameMkLst>
        </pc:graphicFrameChg>
        <pc:picChg chg="mod ord">
          <ac:chgData name="Brandon Waldren" userId="9bff9811-321e-4318-856c-0a7584102221" providerId="ADAL" clId="{1019C1A5-0DC3-452D-B79E-E49AA2E81842}" dt="2026-01-20T17:36:47.764" v="8065" actId="700"/>
          <ac:picMkLst>
            <pc:docMk/>
            <pc:sldMk cId="1400867630" sldId="2147483546"/>
            <ac:picMk id="4" creationId="{8AD7EE1E-69C8-7E62-27DA-D599277EB288}"/>
          </ac:picMkLst>
        </pc:picChg>
      </pc:sldChg>
      <pc:sldChg chg="modSp mod">
        <pc:chgData name="Brandon Waldren" userId="9bff9811-321e-4318-856c-0a7584102221" providerId="ADAL" clId="{1019C1A5-0DC3-452D-B79E-E49AA2E81842}" dt="2026-01-20T20:44:00.924" v="8431" actId="27636"/>
        <pc:sldMkLst>
          <pc:docMk/>
          <pc:sldMk cId="1344894462" sldId="2147483557"/>
        </pc:sldMkLst>
        <pc:spChg chg="mod">
          <ac:chgData name="Brandon Waldren" userId="9bff9811-321e-4318-856c-0a7584102221" providerId="ADAL" clId="{1019C1A5-0DC3-452D-B79E-E49AA2E81842}" dt="2026-01-20T17:35:12.492" v="8063" actId="5793"/>
          <ac:spMkLst>
            <pc:docMk/>
            <pc:sldMk cId="1344894462" sldId="2147483557"/>
            <ac:spMk id="46" creationId="{C8EF4533-C5A0-6BD4-9AB3-A3A7D7BC55AD}"/>
          </ac:spMkLst>
        </pc:spChg>
        <pc:spChg chg="mod">
          <ac:chgData name="Brandon Waldren" userId="9bff9811-321e-4318-856c-0a7584102221" providerId="ADAL" clId="{1019C1A5-0DC3-452D-B79E-E49AA2E81842}" dt="2026-01-20T20:44:00.924" v="8431" actId="27636"/>
          <ac:spMkLst>
            <pc:docMk/>
            <pc:sldMk cId="1344894462" sldId="2147483557"/>
            <ac:spMk id="47" creationId="{1B2B444A-C49A-F51E-A497-CC53A30ACCBA}"/>
          </ac:spMkLst>
        </pc:spChg>
        <pc:spChg chg="mod">
          <ac:chgData name="Brandon Waldren" userId="9bff9811-321e-4318-856c-0a7584102221" providerId="ADAL" clId="{1019C1A5-0DC3-452D-B79E-E49AA2E81842}" dt="2026-01-20T17:28:50.081" v="7832" actId="20577"/>
          <ac:spMkLst>
            <pc:docMk/>
            <pc:sldMk cId="1344894462" sldId="2147483557"/>
            <ac:spMk id="48" creationId="{17F9CEAC-79A7-F0CE-DFEE-907D718B77F9}"/>
          </ac:spMkLst>
        </pc:spChg>
        <pc:spChg chg="mod">
          <ac:chgData name="Brandon Waldren" userId="9bff9811-321e-4318-856c-0a7584102221" providerId="ADAL" clId="{1019C1A5-0DC3-452D-B79E-E49AA2E81842}" dt="2026-01-20T17:32:32.023" v="7902" actId="20577"/>
          <ac:spMkLst>
            <pc:docMk/>
            <pc:sldMk cId="1344894462" sldId="2147483557"/>
            <ac:spMk id="49" creationId="{4455FACB-E75C-35F6-7550-BA41710B44BA}"/>
          </ac:spMkLst>
        </pc:spChg>
      </pc:sldChg>
      <pc:sldChg chg="addSp delSp modSp mod modNotesTx">
        <pc:chgData name="Brandon Waldren" userId="9bff9811-321e-4318-856c-0a7584102221" providerId="ADAL" clId="{1019C1A5-0DC3-452D-B79E-E49AA2E81842}" dt="2026-01-23T04:23:00.347" v="8527" actId="6549"/>
        <pc:sldMkLst>
          <pc:docMk/>
          <pc:sldMk cId="1635372137" sldId="2147483558"/>
        </pc:sldMkLst>
        <pc:spChg chg="add mod">
          <ac:chgData name="Brandon Waldren" userId="9bff9811-321e-4318-856c-0a7584102221" providerId="ADAL" clId="{1019C1A5-0DC3-452D-B79E-E49AA2E81842}" dt="2026-01-20T06:58:18.051" v="500" actId="1076"/>
          <ac:spMkLst>
            <pc:docMk/>
            <pc:sldMk cId="1635372137" sldId="2147483558"/>
            <ac:spMk id="6" creationId="{A02F1152-4613-BF0D-E22E-B1DC670EF318}"/>
          </ac:spMkLst>
        </pc:spChg>
        <pc:spChg chg="mod">
          <ac:chgData name="Brandon Waldren" userId="9bff9811-321e-4318-856c-0a7584102221" providerId="ADAL" clId="{1019C1A5-0DC3-452D-B79E-E49AA2E81842}" dt="2026-01-20T15:31:11.910" v="1688" actId="20577"/>
          <ac:spMkLst>
            <pc:docMk/>
            <pc:sldMk cId="1635372137" sldId="2147483558"/>
            <ac:spMk id="22" creationId="{05273AED-FB9A-F4AA-8E42-FBD88EDF7DAC}"/>
          </ac:spMkLst>
        </pc:spChg>
      </pc:sldChg>
      <pc:sldChg chg="modSp mod modClrScheme chgLayout modNotesTx">
        <pc:chgData name="Brandon Waldren" userId="9bff9811-321e-4318-856c-0a7584102221" providerId="ADAL" clId="{1019C1A5-0DC3-452D-B79E-E49AA2E81842}" dt="2026-01-23T04:23:07.251" v="8528" actId="6549"/>
        <pc:sldMkLst>
          <pc:docMk/>
          <pc:sldMk cId="1724047098" sldId="2147483559"/>
        </pc:sldMkLst>
        <pc:spChg chg="mod ord">
          <ac:chgData name="Brandon Waldren" userId="9bff9811-321e-4318-856c-0a7584102221" providerId="ADAL" clId="{1019C1A5-0DC3-452D-B79E-E49AA2E81842}" dt="2026-01-20T16:04:30.163" v="2081" actId="700"/>
          <ac:spMkLst>
            <pc:docMk/>
            <pc:sldMk cId="1724047098" sldId="2147483559"/>
            <ac:spMk id="3" creationId="{7D99474E-AD27-E8BF-A758-E46DB7127116}"/>
          </ac:spMkLst>
        </pc:spChg>
        <pc:spChg chg="mod ord">
          <ac:chgData name="Brandon Waldren" userId="9bff9811-321e-4318-856c-0a7584102221" providerId="ADAL" clId="{1019C1A5-0DC3-452D-B79E-E49AA2E81842}" dt="2026-01-20T16:04:30.163" v="2081" actId="700"/>
          <ac:spMkLst>
            <pc:docMk/>
            <pc:sldMk cId="1724047098" sldId="2147483559"/>
            <ac:spMk id="4" creationId="{D009DC8D-231C-D6F2-04A6-A17A4D3248B1}"/>
          </ac:spMkLst>
        </pc:spChg>
        <pc:picChg chg="mod ord">
          <ac:chgData name="Brandon Waldren" userId="9bff9811-321e-4318-856c-0a7584102221" providerId="ADAL" clId="{1019C1A5-0DC3-452D-B79E-E49AA2E81842}" dt="2026-01-20T16:04:30.163" v="2081" actId="700"/>
          <ac:picMkLst>
            <pc:docMk/>
            <pc:sldMk cId="1724047098" sldId="2147483559"/>
            <ac:picMk id="7" creationId="{E01C293A-181E-789A-EC40-DCA3CB0B7B0F}"/>
          </ac:picMkLst>
        </pc:picChg>
      </pc:sldChg>
      <pc:sldChg chg="addSp delSp modSp mod modClrScheme chgLayout">
        <pc:chgData name="Brandon Waldren" userId="9bff9811-321e-4318-856c-0a7584102221" providerId="ADAL" clId="{1019C1A5-0DC3-452D-B79E-E49AA2E81842}" dt="2026-01-20T06:59:49.890" v="511" actId="1076"/>
        <pc:sldMkLst>
          <pc:docMk/>
          <pc:sldMk cId="2210505753" sldId="2147483560"/>
        </pc:sldMkLst>
        <pc:spChg chg="mod ord">
          <ac:chgData name="Brandon Waldren" userId="9bff9811-321e-4318-856c-0a7584102221" providerId="ADAL" clId="{1019C1A5-0DC3-452D-B79E-E49AA2E81842}" dt="2026-01-20T06:59:33.725" v="510" actId="20577"/>
          <ac:spMkLst>
            <pc:docMk/>
            <pc:sldMk cId="2210505753" sldId="2147483560"/>
            <ac:spMk id="5" creationId="{E75BEA20-ABEA-9064-9494-3941FDD2C8D8}"/>
          </ac:spMkLst>
        </pc:spChg>
        <pc:picChg chg="add mod">
          <ac:chgData name="Brandon Waldren" userId="9bff9811-321e-4318-856c-0a7584102221" providerId="ADAL" clId="{1019C1A5-0DC3-452D-B79E-E49AA2E81842}" dt="2026-01-20T06:59:49.890" v="511" actId="1076"/>
          <ac:picMkLst>
            <pc:docMk/>
            <pc:sldMk cId="2210505753" sldId="2147483560"/>
            <ac:picMk id="3" creationId="{68F83C20-0A92-C291-FC32-78872C598809}"/>
          </ac:picMkLst>
        </pc:picChg>
      </pc:sldChg>
      <pc:sldChg chg="addSp delSp modSp mod">
        <pc:chgData name="Brandon Waldren" userId="9bff9811-321e-4318-856c-0a7584102221" providerId="ADAL" clId="{1019C1A5-0DC3-452D-B79E-E49AA2E81842}" dt="2026-01-20T07:00:30.777" v="514" actId="26606"/>
        <pc:sldMkLst>
          <pc:docMk/>
          <pc:sldMk cId="785850112" sldId="2147483561"/>
        </pc:sldMkLst>
        <pc:picChg chg="add mod">
          <ac:chgData name="Brandon Waldren" userId="9bff9811-321e-4318-856c-0a7584102221" providerId="ADAL" clId="{1019C1A5-0DC3-452D-B79E-E49AA2E81842}" dt="2026-01-20T07:00:30.777" v="514" actId="26606"/>
          <ac:picMkLst>
            <pc:docMk/>
            <pc:sldMk cId="785850112" sldId="2147483561"/>
            <ac:picMk id="4" creationId="{F7ADB3E4-582A-EA0D-68E1-A9B859C969A9}"/>
          </ac:picMkLst>
        </pc:picChg>
      </pc:sldChg>
      <pc:sldChg chg="modSp add mod modNotesTx">
        <pc:chgData name="Brandon Waldren" userId="9bff9811-321e-4318-856c-0a7584102221" providerId="ADAL" clId="{1019C1A5-0DC3-452D-B79E-E49AA2E81842}" dt="2026-01-20T17:39:24.616" v="8359" actId="5793"/>
        <pc:sldMkLst>
          <pc:docMk/>
          <pc:sldMk cId="1458447886" sldId="2147483564"/>
        </pc:sldMkLst>
        <pc:spChg chg="mod">
          <ac:chgData name="Brandon Waldren" userId="9bff9811-321e-4318-856c-0a7584102221" providerId="ADAL" clId="{1019C1A5-0DC3-452D-B79E-E49AA2E81842}" dt="2026-01-20T15:43:34.974" v="1720" actId="20577"/>
          <ac:spMkLst>
            <pc:docMk/>
            <pc:sldMk cId="1458447886" sldId="2147483564"/>
            <ac:spMk id="7" creationId="{746CA418-DB1D-FA38-F0C8-461CFE847ECE}"/>
          </ac:spMkLst>
        </pc:spChg>
        <pc:graphicFrameChg chg="mod modGraphic">
          <ac:chgData name="Brandon Waldren" userId="9bff9811-321e-4318-856c-0a7584102221" providerId="ADAL" clId="{1019C1A5-0DC3-452D-B79E-E49AA2E81842}" dt="2026-01-20T15:44:55.344" v="1759" actId="20577"/>
          <ac:graphicFrameMkLst>
            <pc:docMk/>
            <pc:sldMk cId="1458447886" sldId="2147483564"/>
            <ac:graphicFrameMk id="10" creationId="{0317D9DF-31DD-4A70-B044-2D9F3306C1C5}"/>
          </ac:graphicFrameMkLst>
        </pc:graphicFrameChg>
        <pc:picChg chg="mod">
          <ac:chgData name="Brandon Waldren" userId="9bff9811-321e-4318-856c-0a7584102221" providerId="ADAL" clId="{1019C1A5-0DC3-452D-B79E-E49AA2E81842}" dt="2026-01-20T17:35:50.594" v="8064" actId="14826"/>
          <ac:picMkLst>
            <pc:docMk/>
            <pc:sldMk cId="1458447886" sldId="2147483564"/>
            <ac:picMk id="4" creationId="{613B7B47-B1E8-79EA-6631-F7D7D928F9DD}"/>
          </ac:picMkLst>
        </pc:picChg>
      </pc:sldChg>
      <pc:sldChg chg="addSp delSp modSp add mod ord modClrScheme chgLayout modNotesTx">
        <pc:chgData name="Brandon Waldren" userId="9bff9811-321e-4318-856c-0a7584102221" providerId="ADAL" clId="{1019C1A5-0DC3-452D-B79E-E49AA2E81842}" dt="2026-01-23T04:23:11.723" v="8529" actId="6549"/>
        <pc:sldMkLst>
          <pc:docMk/>
          <pc:sldMk cId="4193384026" sldId="2147483566"/>
        </pc:sldMkLst>
        <pc:spChg chg="mod ord">
          <ac:chgData name="Brandon Waldren" userId="9bff9811-321e-4318-856c-0a7584102221" providerId="ADAL" clId="{1019C1A5-0DC3-452D-B79E-E49AA2E81842}" dt="2026-01-20T20:44:34.672" v="8436" actId="27636"/>
          <ac:spMkLst>
            <pc:docMk/>
            <pc:sldMk cId="4193384026" sldId="2147483566"/>
            <ac:spMk id="3" creationId="{9C2B6CE0-1F5F-AFC4-522D-91501353D932}"/>
          </ac:spMkLst>
        </pc:spChg>
        <pc:spChg chg="mod ord">
          <ac:chgData name="Brandon Waldren" userId="9bff9811-321e-4318-856c-0a7584102221" providerId="ADAL" clId="{1019C1A5-0DC3-452D-B79E-E49AA2E81842}" dt="2026-01-20T16:05:44.361" v="2118" actId="20577"/>
          <ac:spMkLst>
            <pc:docMk/>
            <pc:sldMk cId="4193384026" sldId="2147483566"/>
            <ac:spMk id="4" creationId="{49E8373C-471F-9B2C-AFA1-AA5BDCE1A28F}"/>
          </ac:spMkLst>
        </pc:spChg>
        <pc:picChg chg="mod ord">
          <ac:chgData name="Brandon Waldren" userId="9bff9811-321e-4318-856c-0a7584102221" providerId="ADAL" clId="{1019C1A5-0DC3-452D-B79E-E49AA2E81842}" dt="2026-01-20T16:05:11.908" v="2086" actId="700"/>
          <ac:picMkLst>
            <pc:docMk/>
            <pc:sldMk cId="4193384026" sldId="2147483566"/>
            <ac:picMk id="7" creationId="{18CE62E0-79FA-607F-1FBF-D36BC6646F35}"/>
          </ac:picMkLst>
        </pc:picChg>
      </pc:sldChg>
      <pc:sldChg chg="modSp new mod">
        <pc:chgData name="Brandon Waldren" userId="9bff9811-321e-4318-856c-0a7584102221" providerId="ADAL" clId="{1019C1A5-0DC3-452D-B79E-E49AA2E81842}" dt="2026-01-23T04:23:29.635" v="8557" actId="20577"/>
        <pc:sldMkLst>
          <pc:docMk/>
          <pc:sldMk cId="6649067" sldId="2147483567"/>
        </pc:sldMkLst>
        <pc:spChg chg="mod">
          <ac:chgData name="Brandon Waldren" userId="9bff9811-321e-4318-856c-0a7584102221" providerId="ADAL" clId="{1019C1A5-0DC3-452D-B79E-E49AA2E81842}" dt="2026-01-20T16:31:02.307" v="6355" actId="20577"/>
          <ac:spMkLst>
            <pc:docMk/>
            <pc:sldMk cId="6649067" sldId="2147483567"/>
            <ac:spMk id="2" creationId="{14D4D650-AB83-1327-C400-3149D82E9773}"/>
          </ac:spMkLst>
        </pc:spChg>
        <pc:spChg chg="mod">
          <ac:chgData name="Brandon Waldren" userId="9bff9811-321e-4318-856c-0a7584102221" providerId="ADAL" clId="{1019C1A5-0DC3-452D-B79E-E49AA2E81842}" dt="2026-01-23T04:23:29.635" v="8557" actId="20577"/>
          <ac:spMkLst>
            <pc:docMk/>
            <pc:sldMk cId="6649067" sldId="2147483567"/>
            <ac:spMk id="3" creationId="{7EC4C794-F375-30D8-D923-810BFBC8DE1C}"/>
          </ac:spMkLst>
        </pc:spChg>
      </pc:sldChg>
      <pc:sldChg chg="modSp add mod">
        <pc:chgData name="Brandon Waldren" userId="9bff9811-321e-4318-856c-0a7584102221" providerId="ADAL" clId="{1019C1A5-0DC3-452D-B79E-E49AA2E81842}" dt="2026-01-20T20:41:36.903" v="8363" actId="20577"/>
        <pc:sldMkLst>
          <pc:docMk/>
          <pc:sldMk cId="1006941835" sldId="2147483568"/>
        </pc:sldMkLst>
        <pc:spChg chg="mod">
          <ac:chgData name="Brandon Waldren" userId="9bff9811-321e-4318-856c-0a7584102221" providerId="ADAL" clId="{1019C1A5-0DC3-452D-B79E-E49AA2E81842}" dt="2026-01-20T16:34:58.291" v="6372" actId="20577"/>
          <ac:spMkLst>
            <pc:docMk/>
            <pc:sldMk cId="1006941835" sldId="2147483568"/>
            <ac:spMk id="2" creationId="{2F9BF412-9FBC-ECED-8EE6-002240374985}"/>
          </ac:spMkLst>
        </pc:spChg>
        <pc:spChg chg="mod">
          <ac:chgData name="Brandon Waldren" userId="9bff9811-321e-4318-856c-0a7584102221" providerId="ADAL" clId="{1019C1A5-0DC3-452D-B79E-E49AA2E81842}" dt="2026-01-20T20:41:36.903" v="8363" actId="20577"/>
          <ac:spMkLst>
            <pc:docMk/>
            <pc:sldMk cId="1006941835" sldId="2147483568"/>
            <ac:spMk id="3" creationId="{D643A9B2-09F3-9B5D-D38F-B2B6D6DA322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A4CAC3-94CE-43A0-A625-E5D97CB49502}" type="doc">
      <dgm:prSet loTypeId="urn:microsoft.com/office/officeart/2005/8/layout/default" loCatId="list" qsTypeId="urn:microsoft.com/office/officeart/2005/8/quickstyle/simple4" qsCatId="simple" csTypeId="urn:microsoft.com/office/officeart/2005/8/colors/accent3_2" csCatId="accent3" phldr="1"/>
      <dgm:spPr/>
      <dgm:t>
        <a:bodyPr/>
        <a:lstStyle/>
        <a:p>
          <a:endParaRPr lang="en-US"/>
        </a:p>
      </dgm:t>
    </dgm:pt>
    <dgm:pt modelId="{C88ECDD5-C877-4BF0-9248-00A1F7C40596}">
      <dgm:prSet/>
      <dgm:spPr>
        <a:solidFill>
          <a:schemeClr val="bg2"/>
        </a:solidFill>
      </dgm:spPr>
      <dgm:t>
        <a:bodyPr/>
        <a:lstStyle/>
        <a:p>
          <a:r>
            <a:rPr lang="en-US" dirty="0"/>
            <a:t>External Fraud Net Loss</a:t>
          </a:r>
        </a:p>
        <a:p>
          <a:r>
            <a:rPr lang="en-US" dirty="0"/>
            <a:t>($700,000)</a:t>
          </a:r>
        </a:p>
      </dgm:t>
    </dgm:pt>
    <dgm:pt modelId="{86E6DCAC-C58B-4BFB-BC17-3216CD4552BC}" type="parTrans" cxnId="{C4308983-AFCA-4B1A-ADB5-EE2A493E7C44}">
      <dgm:prSet/>
      <dgm:spPr/>
      <dgm:t>
        <a:bodyPr/>
        <a:lstStyle/>
        <a:p>
          <a:endParaRPr lang="en-US"/>
        </a:p>
      </dgm:t>
    </dgm:pt>
    <dgm:pt modelId="{7F555430-EC95-4937-926C-26EEFE411A70}" type="sibTrans" cxnId="{C4308983-AFCA-4B1A-ADB5-EE2A493E7C44}">
      <dgm:prSet/>
      <dgm:spPr/>
      <dgm:t>
        <a:bodyPr/>
        <a:lstStyle/>
        <a:p>
          <a:endParaRPr lang="en-US"/>
        </a:p>
      </dgm:t>
    </dgm:pt>
    <dgm:pt modelId="{2F2C98DC-A787-42C4-BE63-A460627DE584}">
      <dgm:prSet/>
      <dgm:spPr>
        <a:solidFill>
          <a:schemeClr val="bg2"/>
        </a:solidFill>
      </dgm:spPr>
      <dgm:t>
        <a:bodyPr/>
        <a:lstStyle/>
        <a:p>
          <a:r>
            <a:rPr lang="en-US" dirty="0"/>
            <a:t>City Events Net Loss</a:t>
          </a:r>
        </a:p>
        <a:p>
          <a:r>
            <a:rPr lang="en-US" dirty="0"/>
            <a:t>($350,000)</a:t>
          </a:r>
        </a:p>
      </dgm:t>
    </dgm:pt>
    <dgm:pt modelId="{241FB29A-888B-43C8-A08F-8AC1D8E28F9A}" type="parTrans" cxnId="{C99D99D3-CA4F-40A1-A872-CAB782E8DCF9}">
      <dgm:prSet/>
      <dgm:spPr/>
      <dgm:t>
        <a:bodyPr/>
        <a:lstStyle/>
        <a:p>
          <a:endParaRPr lang="en-US"/>
        </a:p>
      </dgm:t>
    </dgm:pt>
    <dgm:pt modelId="{EBC3598C-55B1-44DD-8AF7-6194B5957AD7}" type="sibTrans" cxnId="{C99D99D3-CA4F-40A1-A872-CAB782E8DCF9}">
      <dgm:prSet/>
      <dgm:spPr/>
      <dgm:t>
        <a:bodyPr/>
        <a:lstStyle/>
        <a:p>
          <a:endParaRPr lang="en-US"/>
        </a:p>
      </dgm:t>
    </dgm:pt>
    <dgm:pt modelId="{64391958-5BA7-4092-9DDB-F800EC82A201}">
      <dgm:prSet/>
      <dgm:spPr>
        <a:solidFill>
          <a:schemeClr val="bg2"/>
        </a:solidFill>
      </dgm:spPr>
      <dgm:t>
        <a:bodyPr/>
        <a:lstStyle/>
        <a:p>
          <a:r>
            <a:rPr lang="en-US" dirty="0"/>
            <a:t>Extensive Travel Cost</a:t>
          </a:r>
        </a:p>
      </dgm:t>
    </dgm:pt>
    <dgm:pt modelId="{87DB57B6-4783-4CA8-8736-505534B3D41C}" type="parTrans" cxnId="{CD028E59-6027-4108-AB13-780251143965}">
      <dgm:prSet/>
      <dgm:spPr/>
      <dgm:t>
        <a:bodyPr/>
        <a:lstStyle/>
        <a:p>
          <a:endParaRPr lang="en-US"/>
        </a:p>
      </dgm:t>
    </dgm:pt>
    <dgm:pt modelId="{FC7872FB-46CC-4D86-99AB-7FA37E82A063}" type="sibTrans" cxnId="{CD028E59-6027-4108-AB13-780251143965}">
      <dgm:prSet/>
      <dgm:spPr/>
      <dgm:t>
        <a:bodyPr/>
        <a:lstStyle/>
        <a:p>
          <a:endParaRPr lang="en-US"/>
        </a:p>
      </dgm:t>
    </dgm:pt>
    <dgm:pt modelId="{98D5DB44-4731-41E5-80E1-30588BB68DB9}">
      <dgm:prSet/>
      <dgm:spPr>
        <a:solidFill>
          <a:schemeClr val="bg2"/>
        </a:solidFill>
      </dgm:spPr>
      <dgm:t>
        <a:bodyPr/>
        <a:lstStyle/>
        <a:p>
          <a:r>
            <a:rPr lang="en-US" dirty="0"/>
            <a:t>Unused Vehicle</a:t>
          </a:r>
        </a:p>
        <a:p>
          <a:r>
            <a:rPr lang="en-US" dirty="0"/>
            <a:t>($38,000) </a:t>
          </a:r>
        </a:p>
      </dgm:t>
    </dgm:pt>
    <dgm:pt modelId="{EF2E3FA1-25F5-4177-B8C7-7C92CC8E0A16}" type="parTrans" cxnId="{70126ECF-C238-493D-A825-BB9BF5936F56}">
      <dgm:prSet/>
      <dgm:spPr/>
      <dgm:t>
        <a:bodyPr/>
        <a:lstStyle/>
        <a:p>
          <a:endParaRPr lang="en-US"/>
        </a:p>
      </dgm:t>
    </dgm:pt>
    <dgm:pt modelId="{C69A13EC-1622-4844-9507-D7966EA291A8}" type="sibTrans" cxnId="{70126ECF-C238-493D-A825-BB9BF5936F56}">
      <dgm:prSet/>
      <dgm:spPr/>
      <dgm:t>
        <a:bodyPr/>
        <a:lstStyle/>
        <a:p>
          <a:endParaRPr lang="en-US"/>
        </a:p>
      </dgm:t>
    </dgm:pt>
    <dgm:pt modelId="{262B5E09-7097-4AEF-924C-9FA79780CCD6}" type="pres">
      <dgm:prSet presAssocID="{20A4CAC3-94CE-43A0-A625-E5D97CB49502}" presName="diagram" presStyleCnt="0">
        <dgm:presLayoutVars>
          <dgm:dir/>
          <dgm:resizeHandles val="exact"/>
        </dgm:presLayoutVars>
      </dgm:prSet>
      <dgm:spPr/>
    </dgm:pt>
    <dgm:pt modelId="{883127CB-BF3E-4567-9DB5-86F6714D395A}" type="pres">
      <dgm:prSet presAssocID="{C88ECDD5-C877-4BF0-9248-00A1F7C40596}" presName="node" presStyleLbl="node1" presStyleIdx="0" presStyleCnt="4">
        <dgm:presLayoutVars>
          <dgm:bulletEnabled val="1"/>
        </dgm:presLayoutVars>
      </dgm:prSet>
      <dgm:spPr/>
    </dgm:pt>
    <dgm:pt modelId="{029799F4-8CDD-4BE0-8124-749E4E4C2A4B}" type="pres">
      <dgm:prSet presAssocID="{7F555430-EC95-4937-926C-26EEFE411A70}" presName="sibTrans" presStyleCnt="0"/>
      <dgm:spPr/>
    </dgm:pt>
    <dgm:pt modelId="{62ACD786-3D61-4395-B51E-CC83676B06DC}" type="pres">
      <dgm:prSet presAssocID="{2F2C98DC-A787-42C4-BE63-A460627DE584}" presName="node" presStyleLbl="node1" presStyleIdx="1" presStyleCnt="4">
        <dgm:presLayoutVars>
          <dgm:bulletEnabled val="1"/>
        </dgm:presLayoutVars>
      </dgm:prSet>
      <dgm:spPr/>
    </dgm:pt>
    <dgm:pt modelId="{B05ABC7D-F514-4FC8-BC36-6C459F5CFEA4}" type="pres">
      <dgm:prSet presAssocID="{EBC3598C-55B1-44DD-8AF7-6194B5957AD7}" presName="sibTrans" presStyleCnt="0"/>
      <dgm:spPr/>
    </dgm:pt>
    <dgm:pt modelId="{3C271B6E-7AAE-484E-A5B7-0A765BCC6C04}" type="pres">
      <dgm:prSet presAssocID="{64391958-5BA7-4092-9DDB-F800EC82A201}" presName="node" presStyleLbl="node1" presStyleIdx="2" presStyleCnt="4">
        <dgm:presLayoutVars>
          <dgm:bulletEnabled val="1"/>
        </dgm:presLayoutVars>
      </dgm:prSet>
      <dgm:spPr/>
    </dgm:pt>
    <dgm:pt modelId="{441F9C8A-08B2-4578-A28D-FA195F610C89}" type="pres">
      <dgm:prSet presAssocID="{FC7872FB-46CC-4D86-99AB-7FA37E82A063}" presName="sibTrans" presStyleCnt="0"/>
      <dgm:spPr/>
    </dgm:pt>
    <dgm:pt modelId="{1E5D2523-CE61-4104-8A41-CCE522FFEEF2}" type="pres">
      <dgm:prSet presAssocID="{98D5DB44-4731-41E5-80E1-30588BB68DB9}" presName="node" presStyleLbl="node1" presStyleIdx="3" presStyleCnt="4">
        <dgm:presLayoutVars>
          <dgm:bulletEnabled val="1"/>
        </dgm:presLayoutVars>
      </dgm:prSet>
      <dgm:spPr/>
    </dgm:pt>
  </dgm:ptLst>
  <dgm:cxnLst>
    <dgm:cxn modelId="{71AD6E3D-81B4-4FA4-9F59-DB01FDC67840}" type="presOf" srcId="{C88ECDD5-C877-4BF0-9248-00A1F7C40596}" destId="{883127CB-BF3E-4567-9DB5-86F6714D395A}" srcOrd="0" destOrd="0" presId="urn:microsoft.com/office/officeart/2005/8/layout/default"/>
    <dgm:cxn modelId="{FE87BB5C-70BC-4987-A557-B135C8AA1714}" type="presOf" srcId="{64391958-5BA7-4092-9DDB-F800EC82A201}" destId="{3C271B6E-7AAE-484E-A5B7-0A765BCC6C04}" srcOrd="0" destOrd="0" presId="urn:microsoft.com/office/officeart/2005/8/layout/default"/>
    <dgm:cxn modelId="{CD028E59-6027-4108-AB13-780251143965}" srcId="{20A4CAC3-94CE-43A0-A625-E5D97CB49502}" destId="{64391958-5BA7-4092-9DDB-F800EC82A201}" srcOrd="2" destOrd="0" parTransId="{87DB57B6-4783-4CA8-8736-505534B3D41C}" sibTransId="{FC7872FB-46CC-4D86-99AB-7FA37E82A063}"/>
    <dgm:cxn modelId="{1E1DC57E-914A-4C5B-86AB-E06D8E5F346F}" type="presOf" srcId="{20A4CAC3-94CE-43A0-A625-E5D97CB49502}" destId="{262B5E09-7097-4AEF-924C-9FA79780CCD6}" srcOrd="0" destOrd="0" presId="urn:microsoft.com/office/officeart/2005/8/layout/default"/>
    <dgm:cxn modelId="{C4308983-AFCA-4B1A-ADB5-EE2A493E7C44}" srcId="{20A4CAC3-94CE-43A0-A625-E5D97CB49502}" destId="{C88ECDD5-C877-4BF0-9248-00A1F7C40596}" srcOrd="0" destOrd="0" parTransId="{86E6DCAC-C58B-4BFB-BC17-3216CD4552BC}" sibTransId="{7F555430-EC95-4937-926C-26EEFE411A70}"/>
    <dgm:cxn modelId="{93CE13B9-0A18-4A6D-8D8C-38FD36D7D08E}" type="presOf" srcId="{98D5DB44-4731-41E5-80E1-30588BB68DB9}" destId="{1E5D2523-CE61-4104-8A41-CCE522FFEEF2}" srcOrd="0" destOrd="0" presId="urn:microsoft.com/office/officeart/2005/8/layout/default"/>
    <dgm:cxn modelId="{70126ECF-C238-493D-A825-BB9BF5936F56}" srcId="{20A4CAC3-94CE-43A0-A625-E5D97CB49502}" destId="{98D5DB44-4731-41E5-80E1-30588BB68DB9}" srcOrd="3" destOrd="0" parTransId="{EF2E3FA1-25F5-4177-B8C7-7C92CC8E0A16}" sibTransId="{C69A13EC-1622-4844-9507-D7966EA291A8}"/>
    <dgm:cxn modelId="{C99D99D3-CA4F-40A1-A872-CAB782E8DCF9}" srcId="{20A4CAC3-94CE-43A0-A625-E5D97CB49502}" destId="{2F2C98DC-A787-42C4-BE63-A460627DE584}" srcOrd="1" destOrd="0" parTransId="{241FB29A-888B-43C8-A08F-8AC1D8E28F9A}" sibTransId="{EBC3598C-55B1-44DD-8AF7-6194B5957AD7}"/>
    <dgm:cxn modelId="{76BD2EEC-62CC-4678-851D-0B333C3EB569}" type="presOf" srcId="{2F2C98DC-A787-42C4-BE63-A460627DE584}" destId="{62ACD786-3D61-4395-B51E-CC83676B06DC}" srcOrd="0" destOrd="0" presId="urn:microsoft.com/office/officeart/2005/8/layout/default"/>
    <dgm:cxn modelId="{EDE78E70-0D9C-46B1-B3E2-F677BC581542}" type="presParOf" srcId="{262B5E09-7097-4AEF-924C-9FA79780CCD6}" destId="{883127CB-BF3E-4567-9DB5-86F6714D395A}" srcOrd="0" destOrd="0" presId="urn:microsoft.com/office/officeart/2005/8/layout/default"/>
    <dgm:cxn modelId="{8333599C-4BE1-4916-92C4-C6D8EB51F3AB}" type="presParOf" srcId="{262B5E09-7097-4AEF-924C-9FA79780CCD6}" destId="{029799F4-8CDD-4BE0-8124-749E4E4C2A4B}" srcOrd="1" destOrd="0" presId="urn:microsoft.com/office/officeart/2005/8/layout/default"/>
    <dgm:cxn modelId="{8DACD977-D56F-4F70-9A35-6ACDB8C1ACA4}" type="presParOf" srcId="{262B5E09-7097-4AEF-924C-9FA79780CCD6}" destId="{62ACD786-3D61-4395-B51E-CC83676B06DC}" srcOrd="2" destOrd="0" presId="urn:microsoft.com/office/officeart/2005/8/layout/default"/>
    <dgm:cxn modelId="{A5C70908-01A0-4913-BE7D-19A687BD583C}" type="presParOf" srcId="{262B5E09-7097-4AEF-924C-9FA79780CCD6}" destId="{B05ABC7D-F514-4FC8-BC36-6C459F5CFEA4}" srcOrd="3" destOrd="0" presId="urn:microsoft.com/office/officeart/2005/8/layout/default"/>
    <dgm:cxn modelId="{3E91D4AE-F462-49CD-A166-006422AF1F45}" type="presParOf" srcId="{262B5E09-7097-4AEF-924C-9FA79780CCD6}" destId="{3C271B6E-7AAE-484E-A5B7-0A765BCC6C04}" srcOrd="4" destOrd="0" presId="urn:microsoft.com/office/officeart/2005/8/layout/default"/>
    <dgm:cxn modelId="{184D2184-039B-4B90-8C98-0EA105721EEE}" type="presParOf" srcId="{262B5E09-7097-4AEF-924C-9FA79780CCD6}" destId="{441F9C8A-08B2-4578-A28D-FA195F610C89}" srcOrd="5" destOrd="0" presId="urn:microsoft.com/office/officeart/2005/8/layout/default"/>
    <dgm:cxn modelId="{2DA1B0F8-7979-475B-9D9D-6105F96189FA}" type="presParOf" srcId="{262B5E09-7097-4AEF-924C-9FA79780CCD6}" destId="{1E5D2523-CE61-4104-8A41-CCE522FFEEF2}"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A4CAC3-94CE-43A0-A625-E5D97CB49502}" type="doc">
      <dgm:prSet loTypeId="urn:microsoft.com/office/officeart/2005/8/layout/default" loCatId="list" qsTypeId="urn:microsoft.com/office/officeart/2005/8/quickstyle/simple4" qsCatId="simple" csTypeId="urn:microsoft.com/office/officeart/2005/8/colors/accent3_2" csCatId="accent3" phldr="1"/>
      <dgm:spPr/>
      <dgm:t>
        <a:bodyPr/>
        <a:lstStyle/>
        <a:p>
          <a:endParaRPr lang="en-US"/>
        </a:p>
      </dgm:t>
    </dgm:pt>
    <dgm:pt modelId="{C88ECDD5-C877-4BF0-9248-00A1F7C40596}">
      <dgm:prSet/>
      <dgm:spPr>
        <a:solidFill>
          <a:schemeClr val="bg2"/>
        </a:solidFill>
      </dgm:spPr>
      <dgm:t>
        <a:bodyPr/>
        <a:lstStyle/>
        <a:p>
          <a:r>
            <a:rPr lang="en-US" dirty="0"/>
            <a:t>No purchase orders used </a:t>
          </a:r>
        </a:p>
      </dgm:t>
    </dgm:pt>
    <dgm:pt modelId="{86E6DCAC-C58B-4BFB-BC17-3216CD4552BC}" type="parTrans" cxnId="{C4308983-AFCA-4B1A-ADB5-EE2A493E7C44}">
      <dgm:prSet/>
      <dgm:spPr/>
      <dgm:t>
        <a:bodyPr/>
        <a:lstStyle/>
        <a:p>
          <a:endParaRPr lang="en-US"/>
        </a:p>
      </dgm:t>
    </dgm:pt>
    <dgm:pt modelId="{7F555430-EC95-4937-926C-26EEFE411A70}" type="sibTrans" cxnId="{C4308983-AFCA-4B1A-ADB5-EE2A493E7C44}">
      <dgm:prSet/>
      <dgm:spPr/>
      <dgm:t>
        <a:bodyPr/>
        <a:lstStyle/>
        <a:p>
          <a:endParaRPr lang="en-US"/>
        </a:p>
      </dgm:t>
    </dgm:pt>
    <dgm:pt modelId="{2F2C98DC-A787-42C4-BE63-A460627DE584}">
      <dgm:prSet/>
      <dgm:spPr>
        <a:solidFill>
          <a:schemeClr val="bg2"/>
        </a:solidFill>
      </dgm:spPr>
      <dgm:t>
        <a:bodyPr/>
        <a:lstStyle/>
        <a:p>
          <a:r>
            <a:rPr lang="en-US" dirty="0"/>
            <a:t>Credit card limit has a $15,000 limit for Finance Director</a:t>
          </a:r>
        </a:p>
      </dgm:t>
    </dgm:pt>
    <dgm:pt modelId="{241FB29A-888B-43C8-A08F-8AC1D8E28F9A}" type="parTrans" cxnId="{C99D99D3-CA4F-40A1-A872-CAB782E8DCF9}">
      <dgm:prSet/>
      <dgm:spPr/>
      <dgm:t>
        <a:bodyPr/>
        <a:lstStyle/>
        <a:p>
          <a:endParaRPr lang="en-US"/>
        </a:p>
      </dgm:t>
    </dgm:pt>
    <dgm:pt modelId="{EBC3598C-55B1-44DD-8AF7-6194B5957AD7}" type="sibTrans" cxnId="{C99D99D3-CA4F-40A1-A872-CAB782E8DCF9}">
      <dgm:prSet/>
      <dgm:spPr/>
      <dgm:t>
        <a:bodyPr/>
        <a:lstStyle/>
        <a:p>
          <a:endParaRPr lang="en-US"/>
        </a:p>
      </dgm:t>
    </dgm:pt>
    <dgm:pt modelId="{5BCD4E9D-02FE-40A7-AB42-7E4A5EC0DDBC}">
      <dgm:prSet/>
      <dgm:spPr>
        <a:solidFill>
          <a:schemeClr val="bg2"/>
        </a:solidFill>
      </dgm:spPr>
      <dgm:t>
        <a:bodyPr/>
        <a:lstStyle/>
        <a:p>
          <a:r>
            <a:rPr lang="en-US" dirty="0"/>
            <a:t>Multiple credit card accounts</a:t>
          </a:r>
        </a:p>
      </dgm:t>
    </dgm:pt>
    <dgm:pt modelId="{621195D2-055A-48FB-9E19-64E7A67F46E6}" type="parTrans" cxnId="{931BF318-17A0-4877-95A8-F3BF63D55000}">
      <dgm:prSet/>
      <dgm:spPr/>
      <dgm:t>
        <a:bodyPr/>
        <a:lstStyle/>
        <a:p>
          <a:endParaRPr lang="en-US"/>
        </a:p>
      </dgm:t>
    </dgm:pt>
    <dgm:pt modelId="{432114C0-64DE-4193-A803-B49335D2E1E0}" type="sibTrans" cxnId="{931BF318-17A0-4877-95A8-F3BF63D55000}">
      <dgm:prSet/>
      <dgm:spPr/>
      <dgm:t>
        <a:bodyPr/>
        <a:lstStyle/>
        <a:p>
          <a:endParaRPr lang="en-US"/>
        </a:p>
      </dgm:t>
    </dgm:pt>
    <dgm:pt modelId="{8A2C6C7D-AA87-452C-A8AD-6B30E54A6185}">
      <dgm:prSet/>
      <dgm:spPr>
        <a:solidFill>
          <a:schemeClr val="bg2"/>
        </a:solidFill>
      </dgm:spPr>
      <dgm:t>
        <a:bodyPr/>
        <a:lstStyle/>
        <a:p>
          <a:r>
            <a:rPr lang="en-US" dirty="0"/>
            <a:t>Accounts Payable Clerk can enter vendors as well as process payments</a:t>
          </a:r>
        </a:p>
      </dgm:t>
    </dgm:pt>
    <dgm:pt modelId="{2928EC2F-8796-4401-8AFC-93F3F978683F}" type="parTrans" cxnId="{1D9C0812-3130-4CA9-A754-18A64201364E}">
      <dgm:prSet/>
      <dgm:spPr/>
      <dgm:t>
        <a:bodyPr/>
        <a:lstStyle/>
        <a:p>
          <a:endParaRPr lang="en-US"/>
        </a:p>
      </dgm:t>
    </dgm:pt>
    <dgm:pt modelId="{F69949F0-C0A9-47BE-ABF3-66B3999CC269}" type="sibTrans" cxnId="{1D9C0812-3130-4CA9-A754-18A64201364E}">
      <dgm:prSet/>
      <dgm:spPr/>
      <dgm:t>
        <a:bodyPr/>
        <a:lstStyle/>
        <a:p>
          <a:endParaRPr lang="en-US"/>
        </a:p>
      </dgm:t>
    </dgm:pt>
    <dgm:pt modelId="{64391958-5BA7-4092-9DDB-F800EC82A201}">
      <dgm:prSet/>
      <dgm:spPr>
        <a:solidFill>
          <a:schemeClr val="bg2"/>
        </a:solidFill>
      </dgm:spPr>
      <dgm:t>
        <a:bodyPr/>
        <a:lstStyle/>
        <a:p>
          <a:r>
            <a:rPr lang="en-US" dirty="0"/>
            <a:t>No formal signature is required for verifying funds are available</a:t>
          </a:r>
        </a:p>
      </dgm:t>
    </dgm:pt>
    <dgm:pt modelId="{87DB57B6-4783-4CA8-8736-505534B3D41C}" type="parTrans" cxnId="{CD028E59-6027-4108-AB13-780251143965}">
      <dgm:prSet/>
      <dgm:spPr/>
      <dgm:t>
        <a:bodyPr/>
        <a:lstStyle/>
        <a:p>
          <a:endParaRPr lang="en-US"/>
        </a:p>
      </dgm:t>
    </dgm:pt>
    <dgm:pt modelId="{FC7872FB-46CC-4D86-99AB-7FA37E82A063}" type="sibTrans" cxnId="{CD028E59-6027-4108-AB13-780251143965}">
      <dgm:prSet/>
      <dgm:spPr/>
      <dgm:t>
        <a:bodyPr/>
        <a:lstStyle/>
        <a:p>
          <a:endParaRPr lang="en-US"/>
        </a:p>
      </dgm:t>
    </dgm:pt>
    <dgm:pt modelId="{98D5DB44-4731-41E5-80E1-30588BB68DB9}">
      <dgm:prSet/>
      <dgm:spPr>
        <a:solidFill>
          <a:schemeClr val="bg2"/>
        </a:solidFill>
      </dgm:spPr>
      <dgm:t>
        <a:bodyPr/>
        <a:lstStyle/>
        <a:p>
          <a:r>
            <a:rPr lang="en-US" dirty="0"/>
            <a:t>Possible noncompliance with ARPA funds </a:t>
          </a:r>
        </a:p>
      </dgm:t>
    </dgm:pt>
    <dgm:pt modelId="{EF2E3FA1-25F5-4177-B8C7-7C92CC8E0A16}" type="parTrans" cxnId="{70126ECF-C238-493D-A825-BB9BF5936F56}">
      <dgm:prSet/>
      <dgm:spPr/>
      <dgm:t>
        <a:bodyPr/>
        <a:lstStyle/>
        <a:p>
          <a:endParaRPr lang="en-US"/>
        </a:p>
      </dgm:t>
    </dgm:pt>
    <dgm:pt modelId="{C69A13EC-1622-4844-9507-D7966EA291A8}" type="sibTrans" cxnId="{70126ECF-C238-493D-A825-BB9BF5936F56}">
      <dgm:prSet/>
      <dgm:spPr/>
      <dgm:t>
        <a:bodyPr/>
        <a:lstStyle/>
        <a:p>
          <a:endParaRPr lang="en-US"/>
        </a:p>
      </dgm:t>
    </dgm:pt>
    <dgm:pt modelId="{22FAE399-2F78-4708-9EEA-991EB32B87E5}">
      <dgm:prSet/>
      <dgm:spPr>
        <a:solidFill>
          <a:schemeClr val="bg2"/>
        </a:solidFill>
      </dgm:spPr>
      <dgm:t>
        <a:bodyPr/>
        <a:lstStyle/>
        <a:p>
          <a:r>
            <a:rPr lang="en-US" dirty="0"/>
            <a:t>Not all personal charges may have been refunded to City </a:t>
          </a:r>
        </a:p>
      </dgm:t>
    </dgm:pt>
    <dgm:pt modelId="{A2424A55-5E49-4325-A45D-7762514CFE6E}" type="parTrans" cxnId="{CFACCFFE-B0B8-4D47-A9E8-9DEEF281FEDA}">
      <dgm:prSet/>
      <dgm:spPr/>
      <dgm:t>
        <a:bodyPr/>
        <a:lstStyle/>
        <a:p>
          <a:endParaRPr lang="en-US"/>
        </a:p>
      </dgm:t>
    </dgm:pt>
    <dgm:pt modelId="{08FE993A-7F54-4686-9E5A-7D6F04832C19}" type="sibTrans" cxnId="{CFACCFFE-B0B8-4D47-A9E8-9DEEF281FEDA}">
      <dgm:prSet/>
      <dgm:spPr/>
      <dgm:t>
        <a:bodyPr/>
        <a:lstStyle/>
        <a:p>
          <a:endParaRPr lang="en-US"/>
        </a:p>
      </dgm:t>
    </dgm:pt>
    <dgm:pt modelId="{5A02B9E8-63FF-4CF0-A43E-EF6C7D614BB6}">
      <dgm:prSet/>
      <dgm:spPr>
        <a:solidFill>
          <a:schemeClr val="bg2"/>
        </a:solidFill>
      </dgm:spPr>
      <dgm:t>
        <a:bodyPr/>
        <a:lstStyle/>
        <a:p>
          <a:r>
            <a:rPr lang="en-US" dirty="0"/>
            <a:t>Evidence of Conflict of Interest </a:t>
          </a:r>
        </a:p>
      </dgm:t>
    </dgm:pt>
    <dgm:pt modelId="{EBB18EF4-603C-4E8A-8477-24AD1AC75483}" type="parTrans" cxnId="{136D2EAC-2FA2-48A6-9DB0-A3728C4AB3DE}">
      <dgm:prSet/>
      <dgm:spPr/>
      <dgm:t>
        <a:bodyPr/>
        <a:lstStyle/>
        <a:p>
          <a:endParaRPr lang="en-US"/>
        </a:p>
      </dgm:t>
    </dgm:pt>
    <dgm:pt modelId="{FAD77E47-FCD1-40DB-B283-3C7B7B4548EB}" type="sibTrans" cxnId="{136D2EAC-2FA2-48A6-9DB0-A3728C4AB3DE}">
      <dgm:prSet/>
      <dgm:spPr/>
      <dgm:t>
        <a:bodyPr/>
        <a:lstStyle/>
        <a:p>
          <a:endParaRPr lang="en-US"/>
        </a:p>
      </dgm:t>
    </dgm:pt>
    <dgm:pt modelId="{48726157-AF7A-4DAC-A48C-C5DAC3F0D3D3}">
      <dgm:prSet/>
      <dgm:spPr>
        <a:solidFill>
          <a:schemeClr val="bg2"/>
        </a:solidFill>
      </dgm:spPr>
      <dgm:t>
        <a:bodyPr/>
        <a:lstStyle/>
        <a:p>
          <a:r>
            <a:rPr lang="en-US" dirty="0"/>
            <a:t>City Administrator signed off on expenses for themselves </a:t>
          </a:r>
        </a:p>
      </dgm:t>
    </dgm:pt>
    <dgm:pt modelId="{444CA397-BC71-4EFD-AC79-C59AC539C8FA}" type="parTrans" cxnId="{DF09459A-9E1E-4A70-B44F-287150EB2693}">
      <dgm:prSet/>
      <dgm:spPr/>
      <dgm:t>
        <a:bodyPr/>
        <a:lstStyle/>
        <a:p>
          <a:endParaRPr lang="en-US"/>
        </a:p>
      </dgm:t>
    </dgm:pt>
    <dgm:pt modelId="{17AD793A-9B43-47E3-A9C7-FB6D1C11D18B}" type="sibTrans" cxnId="{DF09459A-9E1E-4A70-B44F-287150EB2693}">
      <dgm:prSet/>
      <dgm:spPr/>
      <dgm:t>
        <a:bodyPr/>
        <a:lstStyle/>
        <a:p>
          <a:endParaRPr lang="en-US"/>
        </a:p>
      </dgm:t>
    </dgm:pt>
    <dgm:pt modelId="{262B5E09-7097-4AEF-924C-9FA79780CCD6}" type="pres">
      <dgm:prSet presAssocID="{20A4CAC3-94CE-43A0-A625-E5D97CB49502}" presName="diagram" presStyleCnt="0">
        <dgm:presLayoutVars>
          <dgm:dir/>
          <dgm:resizeHandles val="exact"/>
        </dgm:presLayoutVars>
      </dgm:prSet>
      <dgm:spPr/>
    </dgm:pt>
    <dgm:pt modelId="{883127CB-BF3E-4567-9DB5-86F6714D395A}" type="pres">
      <dgm:prSet presAssocID="{C88ECDD5-C877-4BF0-9248-00A1F7C40596}" presName="node" presStyleLbl="node1" presStyleIdx="0" presStyleCnt="9">
        <dgm:presLayoutVars>
          <dgm:bulletEnabled val="1"/>
        </dgm:presLayoutVars>
      </dgm:prSet>
      <dgm:spPr/>
    </dgm:pt>
    <dgm:pt modelId="{029799F4-8CDD-4BE0-8124-749E4E4C2A4B}" type="pres">
      <dgm:prSet presAssocID="{7F555430-EC95-4937-926C-26EEFE411A70}" presName="sibTrans" presStyleCnt="0"/>
      <dgm:spPr/>
    </dgm:pt>
    <dgm:pt modelId="{62ACD786-3D61-4395-B51E-CC83676B06DC}" type="pres">
      <dgm:prSet presAssocID="{2F2C98DC-A787-42C4-BE63-A460627DE584}" presName="node" presStyleLbl="node1" presStyleIdx="1" presStyleCnt="9">
        <dgm:presLayoutVars>
          <dgm:bulletEnabled val="1"/>
        </dgm:presLayoutVars>
      </dgm:prSet>
      <dgm:spPr/>
    </dgm:pt>
    <dgm:pt modelId="{B05ABC7D-F514-4FC8-BC36-6C459F5CFEA4}" type="pres">
      <dgm:prSet presAssocID="{EBC3598C-55B1-44DD-8AF7-6194B5957AD7}" presName="sibTrans" presStyleCnt="0"/>
      <dgm:spPr/>
    </dgm:pt>
    <dgm:pt modelId="{BE0632C9-168B-49DB-A729-8E8111553BE3}" type="pres">
      <dgm:prSet presAssocID="{5BCD4E9D-02FE-40A7-AB42-7E4A5EC0DDBC}" presName="node" presStyleLbl="node1" presStyleIdx="2" presStyleCnt="9">
        <dgm:presLayoutVars>
          <dgm:bulletEnabled val="1"/>
        </dgm:presLayoutVars>
      </dgm:prSet>
      <dgm:spPr/>
    </dgm:pt>
    <dgm:pt modelId="{B5815574-043C-42DD-AC13-1461A4C7C832}" type="pres">
      <dgm:prSet presAssocID="{432114C0-64DE-4193-A803-B49335D2E1E0}" presName="sibTrans" presStyleCnt="0"/>
      <dgm:spPr/>
    </dgm:pt>
    <dgm:pt modelId="{85F6E17F-EEAC-422E-8C75-13FC56A3542F}" type="pres">
      <dgm:prSet presAssocID="{8A2C6C7D-AA87-452C-A8AD-6B30E54A6185}" presName="node" presStyleLbl="node1" presStyleIdx="3" presStyleCnt="9">
        <dgm:presLayoutVars>
          <dgm:bulletEnabled val="1"/>
        </dgm:presLayoutVars>
      </dgm:prSet>
      <dgm:spPr/>
    </dgm:pt>
    <dgm:pt modelId="{63B3D9E2-A5E3-4A80-899E-B7ED989E22CD}" type="pres">
      <dgm:prSet presAssocID="{F69949F0-C0A9-47BE-ABF3-66B3999CC269}" presName="sibTrans" presStyleCnt="0"/>
      <dgm:spPr/>
    </dgm:pt>
    <dgm:pt modelId="{3C271B6E-7AAE-484E-A5B7-0A765BCC6C04}" type="pres">
      <dgm:prSet presAssocID="{64391958-5BA7-4092-9DDB-F800EC82A201}" presName="node" presStyleLbl="node1" presStyleIdx="4" presStyleCnt="9">
        <dgm:presLayoutVars>
          <dgm:bulletEnabled val="1"/>
        </dgm:presLayoutVars>
      </dgm:prSet>
      <dgm:spPr/>
    </dgm:pt>
    <dgm:pt modelId="{441F9C8A-08B2-4578-A28D-FA195F610C89}" type="pres">
      <dgm:prSet presAssocID="{FC7872FB-46CC-4D86-99AB-7FA37E82A063}" presName="sibTrans" presStyleCnt="0"/>
      <dgm:spPr/>
    </dgm:pt>
    <dgm:pt modelId="{1E5D2523-CE61-4104-8A41-CCE522FFEEF2}" type="pres">
      <dgm:prSet presAssocID="{98D5DB44-4731-41E5-80E1-30588BB68DB9}" presName="node" presStyleLbl="node1" presStyleIdx="5" presStyleCnt="9">
        <dgm:presLayoutVars>
          <dgm:bulletEnabled val="1"/>
        </dgm:presLayoutVars>
      </dgm:prSet>
      <dgm:spPr/>
    </dgm:pt>
    <dgm:pt modelId="{9F3B01AB-6A85-4AE3-BB1D-9460CDAC3DDF}" type="pres">
      <dgm:prSet presAssocID="{C69A13EC-1622-4844-9507-D7966EA291A8}" presName="sibTrans" presStyleCnt="0"/>
      <dgm:spPr/>
    </dgm:pt>
    <dgm:pt modelId="{F23E43C6-F3C8-4E95-9E16-5D36C9454C8A}" type="pres">
      <dgm:prSet presAssocID="{22FAE399-2F78-4708-9EEA-991EB32B87E5}" presName="node" presStyleLbl="node1" presStyleIdx="6" presStyleCnt="9">
        <dgm:presLayoutVars>
          <dgm:bulletEnabled val="1"/>
        </dgm:presLayoutVars>
      </dgm:prSet>
      <dgm:spPr/>
    </dgm:pt>
    <dgm:pt modelId="{4D81D2EE-EE03-40A1-8FA2-59414AF5055B}" type="pres">
      <dgm:prSet presAssocID="{08FE993A-7F54-4686-9E5A-7D6F04832C19}" presName="sibTrans" presStyleCnt="0"/>
      <dgm:spPr/>
    </dgm:pt>
    <dgm:pt modelId="{5132505A-FDBF-4516-9749-6294AB8EFEC4}" type="pres">
      <dgm:prSet presAssocID="{5A02B9E8-63FF-4CF0-A43E-EF6C7D614BB6}" presName="node" presStyleLbl="node1" presStyleIdx="7" presStyleCnt="9">
        <dgm:presLayoutVars>
          <dgm:bulletEnabled val="1"/>
        </dgm:presLayoutVars>
      </dgm:prSet>
      <dgm:spPr/>
    </dgm:pt>
    <dgm:pt modelId="{E3198A80-2A08-4E55-A021-2EED06223B7F}" type="pres">
      <dgm:prSet presAssocID="{FAD77E47-FCD1-40DB-B283-3C7B7B4548EB}" presName="sibTrans" presStyleCnt="0"/>
      <dgm:spPr/>
    </dgm:pt>
    <dgm:pt modelId="{48335EB8-FAAE-4B9A-B0B3-D328570D371A}" type="pres">
      <dgm:prSet presAssocID="{48726157-AF7A-4DAC-A48C-C5DAC3F0D3D3}" presName="node" presStyleLbl="node1" presStyleIdx="8" presStyleCnt="9">
        <dgm:presLayoutVars>
          <dgm:bulletEnabled val="1"/>
        </dgm:presLayoutVars>
      </dgm:prSet>
      <dgm:spPr/>
    </dgm:pt>
  </dgm:ptLst>
  <dgm:cxnLst>
    <dgm:cxn modelId="{1D9C0812-3130-4CA9-A754-18A64201364E}" srcId="{20A4CAC3-94CE-43A0-A625-E5D97CB49502}" destId="{8A2C6C7D-AA87-452C-A8AD-6B30E54A6185}" srcOrd="3" destOrd="0" parTransId="{2928EC2F-8796-4401-8AFC-93F3F978683F}" sibTransId="{F69949F0-C0A9-47BE-ABF3-66B3999CC269}"/>
    <dgm:cxn modelId="{931BF318-17A0-4877-95A8-F3BF63D55000}" srcId="{20A4CAC3-94CE-43A0-A625-E5D97CB49502}" destId="{5BCD4E9D-02FE-40A7-AB42-7E4A5EC0DDBC}" srcOrd="2" destOrd="0" parTransId="{621195D2-055A-48FB-9E19-64E7A67F46E6}" sibTransId="{432114C0-64DE-4193-A803-B49335D2E1E0}"/>
    <dgm:cxn modelId="{5518D22C-ED38-43D3-A187-D56B4C56D972}" type="presOf" srcId="{5BCD4E9D-02FE-40A7-AB42-7E4A5EC0DDBC}" destId="{BE0632C9-168B-49DB-A729-8E8111553BE3}" srcOrd="0" destOrd="0" presId="urn:microsoft.com/office/officeart/2005/8/layout/default"/>
    <dgm:cxn modelId="{71AD6E3D-81B4-4FA4-9F59-DB01FDC67840}" type="presOf" srcId="{C88ECDD5-C877-4BF0-9248-00A1F7C40596}" destId="{883127CB-BF3E-4567-9DB5-86F6714D395A}" srcOrd="0" destOrd="0" presId="urn:microsoft.com/office/officeart/2005/8/layout/default"/>
    <dgm:cxn modelId="{FE87BB5C-70BC-4987-A557-B135C8AA1714}" type="presOf" srcId="{64391958-5BA7-4092-9DDB-F800EC82A201}" destId="{3C271B6E-7AAE-484E-A5B7-0A765BCC6C04}" srcOrd="0" destOrd="0" presId="urn:microsoft.com/office/officeart/2005/8/layout/default"/>
    <dgm:cxn modelId="{BEBB194F-774F-4A32-8B65-04C23E404B57}" type="presOf" srcId="{8A2C6C7D-AA87-452C-A8AD-6B30E54A6185}" destId="{85F6E17F-EEAC-422E-8C75-13FC56A3542F}" srcOrd="0" destOrd="0" presId="urn:microsoft.com/office/officeart/2005/8/layout/default"/>
    <dgm:cxn modelId="{03683C75-56BD-4DEA-97F1-E30CCD308725}" type="presOf" srcId="{5A02B9E8-63FF-4CF0-A43E-EF6C7D614BB6}" destId="{5132505A-FDBF-4516-9749-6294AB8EFEC4}" srcOrd="0" destOrd="0" presId="urn:microsoft.com/office/officeart/2005/8/layout/default"/>
    <dgm:cxn modelId="{CD028E59-6027-4108-AB13-780251143965}" srcId="{20A4CAC3-94CE-43A0-A625-E5D97CB49502}" destId="{64391958-5BA7-4092-9DDB-F800EC82A201}" srcOrd="4" destOrd="0" parTransId="{87DB57B6-4783-4CA8-8736-505534B3D41C}" sibTransId="{FC7872FB-46CC-4D86-99AB-7FA37E82A063}"/>
    <dgm:cxn modelId="{5A7AEA59-048F-42D8-A32B-2CD0203B6426}" type="presOf" srcId="{22FAE399-2F78-4708-9EEA-991EB32B87E5}" destId="{F23E43C6-F3C8-4E95-9E16-5D36C9454C8A}" srcOrd="0" destOrd="0" presId="urn:microsoft.com/office/officeart/2005/8/layout/default"/>
    <dgm:cxn modelId="{1E1DC57E-914A-4C5B-86AB-E06D8E5F346F}" type="presOf" srcId="{20A4CAC3-94CE-43A0-A625-E5D97CB49502}" destId="{262B5E09-7097-4AEF-924C-9FA79780CCD6}" srcOrd="0" destOrd="0" presId="urn:microsoft.com/office/officeart/2005/8/layout/default"/>
    <dgm:cxn modelId="{C4308983-AFCA-4B1A-ADB5-EE2A493E7C44}" srcId="{20A4CAC3-94CE-43A0-A625-E5D97CB49502}" destId="{C88ECDD5-C877-4BF0-9248-00A1F7C40596}" srcOrd="0" destOrd="0" parTransId="{86E6DCAC-C58B-4BFB-BC17-3216CD4552BC}" sibTransId="{7F555430-EC95-4937-926C-26EEFE411A70}"/>
    <dgm:cxn modelId="{DF09459A-9E1E-4A70-B44F-287150EB2693}" srcId="{20A4CAC3-94CE-43A0-A625-E5D97CB49502}" destId="{48726157-AF7A-4DAC-A48C-C5DAC3F0D3D3}" srcOrd="8" destOrd="0" parTransId="{444CA397-BC71-4EFD-AC79-C59AC539C8FA}" sibTransId="{17AD793A-9B43-47E3-A9C7-FB6D1C11D18B}"/>
    <dgm:cxn modelId="{C63C7DA6-7193-4B5E-856E-936BCE1B2892}" type="presOf" srcId="{48726157-AF7A-4DAC-A48C-C5DAC3F0D3D3}" destId="{48335EB8-FAAE-4B9A-B0B3-D328570D371A}" srcOrd="0" destOrd="0" presId="urn:microsoft.com/office/officeart/2005/8/layout/default"/>
    <dgm:cxn modelId="{136D2EAC-2FA2-48A6-9DB0-A3728C4AB3DE}" srcId="{20A4CAC3-94CE-43A0-A625-E5D97CB49502}" destId="{5A02B9E8-63FF-4CF0-A43E-EF6C7D614BB6}" srcOrd="7" destOrd="0" parTransId="{EBB18EF4-603C-4E8A-8477-24AD1AC75483}" sibTransId="{FAD77E47-FCD1-40DB-B283-3C7B7B4548EB}"/>
    <dgm:cxn modelId="{93CE13B9-0A18-4A6D-8D8C-38FD36D7D08E}" type="presOf" srcId="{98D5DB44-4731-41E5-80E1-30588BB68DB9}" destId="{1E5D2523-CE61-4104-8A41-CCE522FFEEF2}" srcOrd="0" destOrd="0" presId="urn:microsoft.com/office/officeart/2005/8/layout/default"/>
    <dgm:cxn modelId="{70126ECF-C238-493D-A825-BB9BF5936F56}" srcId="{20A4CAC3-94CE-43A0-A625-E5D97CB49502}" destId="{98D5DB44-4731-41E5-80E1-30588BB68DB9}" srcOrd="5" destOrd="0" parTransId="{EF2E3FA1-25F5-4177-B8C7-7C92CC8E0A16}" sibTransId="{C69A13EC-1622-4844-9507-D7966EA291A8}"/>
    <dgm:cxn modelId="{C99D99D3-CA4F-40A1-A872-CAB782E8DCF9}" srcId="{20A4CAC3-94CE-43A0-A625-E5D97CB49502}" destId="{2F2C98DC-A787-42C4-BE63-A460627DE584}" srcOrd="1" destOrd="0" parTransId="{241FB29A-888B-43C8-A08F-8AC1D8E28F9A}" sibTransId="{EBC3598C-55B1-44DD-8AF7-6194B5957AD7}"/>
    <dgm:cxn modelId="{76BD2EEC-62CC-4678-851D-0B333C3EB569}" type="presOf" srcId="{2F2C98DC-A787-42C4-BE63-A460627DE584}" destId="{62ACD786-3D61-4395-B51E-CC83676B06DC}" srcOrd="0" destOrd="0" presId="urn:microsoft.com/office/officeart/2005/8/layout/default"/>
    <dgm:cxn modelId="{CFACCFFE-B0B8-4D47-A9E8-9DEEF281FEDA}" srcId="{20A4CAC3-94CE-43A0-A625-E5D97CB49502}" destId="{22FAE399-2F78-4708-9EEA-991EB32B87E5}" srcOrd="6" destOrd="0" parTransId="{A2424A55-5E49-4325-A45D-7762514CFE6E}" sibTransId="{08FE993A-7F54-4686-9E5A-7D6F04832C19}"/>
    <dgm:cxn modelId="{EDE78E70-0D9C-46B1-B3E2-F677BC581542}" type="presParOf" srcId="{262B5E09-7097-4AEF-924C-9FA79780CCD6}" destId="{883127CB-BF3E-4567-9DB5-86F6714D395A}" srcOrd="0" destOrd="0" presId="urn:microsoft.com/office/officeart/2005/8/layout/default"/>
    <dgm:cxn modelId="{8333599C-4BE1-4916-92C4-C6D8EB51F3AB}" type="presParOf" srcId="{262B5E09-7097-4AEF-924C-9FA79780CCD6}" destId="{029799F4-8CDD-4BE0-8124-749E4E4C2A4B}" srcOrd="1" destOrd="0" presId="urn:microsoft.com/office/officeart/2005/8/layout/default"/>
    <dgm:cxn modelId="{8DACD977-D56F-4F70-9A35-6ACDB8C1ACA4}" type="presParOf" srcId="{262B5E09-7097-4AEF-924C-9FA79780CCD6}" destId="{62ACD786-3D61-4395-B51E-CC83676B06DC}" srcOrd="2" destOrd="0" presId="urn:microsoft.com/office/officeart/2005/8/layout/default"/>
    <dgm:cxn modelId="{A5C70908-01A0-4913-BE7D-19A687BD583C}" type="presParOf" srcId="{262B5E09-7097-4AEF-924C-9FA79780CCD6}" destId="{B05ABC7D-F514-4FC8-BC36-6C459F5CFEA4}" srcOrd="3" destOrd="0" presId="urn:microsoft.com/office/officeart/2005/8/layout/default"/>
    <dgm:cxn modelId="{19020C71-1971-4FD1-8A4D-DA31AE045B74}" type="presParOf" srcId="{262B5E09-7097-4AEF-924C-9FA79780CCD6}" destId="{BE0632C9-168B-49DB-A729-8E8111553BE3}" srcOrd="4" destOrd="0" presId="urn:microsoft.com/office/officeart/2005/8/layout/default"/>
    <dgm:cxn modelId="{C6B66752-090C-4433-A666-ECA653EAB769}" type="presParOf" srcId="{262B5E09-7097-4AEF-924C-9FA79780CCD6}" destId="{B5815574-043C-42DD-AC13-1461A4C7C832}" srcOrd="5" destOrd="0" presId="urn:microsoft.com/office/officeart/2005/8/layout/default"/>
    <dgm:cxn modelId="{A5400B73-09F8-4DD1-9B3E-0984F77076DB}" type="presParOf" srcId="{262B5E09-7097-4AEF-924C-9FA79780CCD6}" destId="{85F6E17F-EEAC-422E-8C75-13FC56A3542F}" srcOrd="6" destOrd="0" presId="urn:microsoft.com/office/officeart/2005/8/layout/default"/>
    <dgm:cxn modelId="{EF7A66CD-8071-43E1-85F4-DD5DBBBCF0F6}" type="presParOf" srcId="{262B5E09-7097-4AEF-924C-9FA79780CCD6}" destId="{63B3D9E2-A5E3-4A80-899E-B7ED989E22CD}" srcOrd="7" destOrd="0" presId="urn:microsoft.com/office/officeart/2005/8/layout/default"/>
    <dgm:cxn modelId="{3E91D4AE-F462-49CD-A166-006422AF1F45}" type="presParOf" srcId="{262B5E09-7097-4AEF-924C-9FA79780CCD6}" destId="{3C271B6E-7AAE-484E-A5B7-0A765BCC6C04}" srcOrd="8" destOrd="0" presId="urn:microsoft.com/office/officeart/2005/8/layout/default"/>
    <dgm:cxn modelId="{184D2184-039B-4B90-8C98-0EA105721EEE}" type="presParOf" srcId="{262B5E09-7097-4AEF-924C-9FA79780CCD6}" destId="{441F9C8A-08B2-4578-A28D-FA195F610C89}" srcOrd="9" destOrd="0" presId="urn:microsoft.com/office/officeart/2005/8/layout/default"/>
    <dgm:cxn modelId="{2DA1B0F8-7979-475B-9D9D-6105F96189FA}" type="presParOf" srcId="{262B5E09-7097-4AEF-924C-9FA79780CCD6}" destId="{1E5D2523-CE61-4104-8A41-CCE522FFEEF2}" srcOrd="10" destOrd="0" presId="urn:microsoft.com/office/officeart/2005/8/layout/default"/>
    <dgm:cxn modelId="{A50FC72C-F848-489D-8206-FEF0A0C0B1B9}" type="presParOf" srcId="{262B5E09-7097-4AEF-924C-9FA79780CCD6}" destId="{9F3B01AB-6A85-4AE3-BB1D-9460CDAC3DDF}" srcOrd="11" destOrd="0" presId="urn:microsoft.com/office/officeart/2005/8/layout/default"/>
    <dgm:cxn modelId="{FFCF389B-810C-4E7D-970C-75A12EA4AD58}" type="presParOf" srcId="{262B5E09-7097-4AEF-924C-9FA79780CCD6}" destId="{F23E43C6-F3C8-4E95-9E16-5D36C9454C8A}" srcOrd="12" destOrd="0" presId="urn:microsoft.com/office/officeart/2005/8/layout/default"/>
    <dgm:cxn modelId="{EB04C75A-5A4A-457A-A6D5-DE358F2D18EE}" type="presParOf" srcId="{262B5E09-7097-4AEF-924C-9FA79780CCD6}" destId="{4D81D2EE-EE03-40A1-8FA2-59414AF5055B}" srcOrd="13" destOrd="0" presId="urn:microsoft.com/office/officeart/2005/8/layout/default"/>
    <dgm:cxn modelId="{17B45206-A63D-480D-BCC3-AF38D17B7B7F}" type="presParOf" srcId="{262B5E09-7097-4AEF-924C-9FA79780CCD6}" destId="{5132505A-FDBF-4516-9749-6294AB8EFEC4}" srcOrd="14" destOrd="0" presId="urn:microsoft.com/office/officeart/2005/8/layout/default"/>
    <dgm:cxn modelId="{0F60B724-D95B-4047-98B8-31ABDAF5B299}" type="presParOf" srcId="{262B5E09-7097-4AEF-924C-9FA79780CCD6}" destId="{E3198A80-2A08-4E55-A021-2EED06223B7F}" srcOrd="15" destOrd="0" presId="urn:microsoft.com/office/officeart/2005/8/layout/default"/>
    <dgm:cxn modelId="{C9414FD7-3CEE-479B-ACCD-B03984C48BC6}" type="presParOf" srcId="{262B5E09-7097-4AEF-924C-9FA79780CCD6}" destId="{48335EB8-FAAE-4B9A-B0B3-D328570D371A}"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3127CB-BF3E-4567-9DB5-86F6714D395A}">
      <dsp:nvSpPr>
        <dsp:cNvPr id="0" name=""/>
        <dsp:cNvSpPr/>
      </dsp:nvSpPr>
      <dsp:spPr>
        <a:xfrm>
          <a:off x="959" y="63276"/>
          <a:ext cx="3743771" cy="2246262"/>
        </a:xfrm>
        <a:prstGeom prst="rect">
          <a:avLst/>
        </a:prstGeom>
        <a:solidFill>
          <a:schemeClr val="bg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External Fraud Net Loss</a:t>
          </a:r>
        </a:p>
        <a:p>
          <a:pPr marL="0" lvl="0" indent="0" algn="ctr" defTabSz="1778000">
            <a:lnSpc>
              <a:spcPct val="90000"/>
            </a:lnSpc>
            <a:spcBef>
              <a:spcPct val="0"/>
            </a:spcBef>
            <a:spcAft>
              <a:spcPct val="35000"/>
            </a:spcAft>
            <a:buNone/>
          </a:pPr>
          <a:r>
            <a:rPr lang="en-US" sz="4000" kern="1200" dirty="0"/>
            <a:t>($700,000)</a:t>
          </a:r>
        </a:p>
      </dsp:txBody>
      <dsp:txXfrm>
        <a:off x="959" y="63276"/>
        <a:ext cx="3743771" cy="2246262"/>
      </dsp:txXfrm>
    </dsp:sp>
    <dsp:sp modelId="{62ACD786-3D61-4395-B51E-CC83676B06DC}">
      <dsp:nvSpPr>
        <dsp:cNvPr id="0" name=""/>
        <dsp:cNvSpPr/>
      </dsp:nvSpPr>
      <dsp:spPr>
        <a:xfrm>
          <a:off x="4119108" y="63276"/>
          <a:ext cx="3743771" cy="2246262"/>
        </a:xfrm>
        <a:prstGeom prst="rect">
          <a:avLst/>
        </a:prstGeom>
        <a:solidFill>
          <a:schemeClr val="bg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City Events Net Loss</a:t>
          </a:r>
        </a:p>
        <a:p>
          <a:pPr marL="0" lvl="0" indent="0" algn="ctr" defTabSz="1778000">
            <a:lnSpc>
              <a:spcPct val="90000"/>
            </a:lnSpc>
            <a:spcBef>
              <a:spcPct val="0"/>
            </a:spcBef>
            <a:spcAft>
              <a:spcPct val="35000"/>
            </a:spcAft>
            <a:buNone/>
          </a:pPr>
          <a:r>
            <a:rPr lang="en-US" sz="4000" kern="1200" dirty="0"/>
            <a:t>($350,000)</a:t>
          </a:r>
        </a:p>
      </dsp:txBody>
      <dsp:txXfrm>
        <a:off x="4119108" y="63276"/>
        <a:ext cx="3743771" cy="2246262"/>
      </dsp:txXfrm>
    </dsp:sp>
    <dsp:sp modelId="{3C271B6E-7AAE-484E-A5B7-0A765BCC6C04}">
      <dsp:nvSpPr>
        <dsp:cNvPr id="0" name=""/>
        <dsp:cNvSpPr/>
      </dsp:nvSpPr>
      <dsp:spPr>
        <a:xfrm>
          <a:off x="959" y="2683916"/>
          <a:ext cx="3743771" cy="2246262"/>
        </a:xfrm>
        <a:prstGeom prst="rect">
          <a:avLst/>
        </a:prstGeom>
        <a:solidFill>
          <a:schemeClr val="bg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Extensive Travel Cost</a:t>
          </a:r>
        </a:p>
      </dsp:txBody>
      <dsp:txXfrm>
        <a:off x="959" y="2683916"/>
        <a:ext cx="3743771" cy="2246262"/>
      </dsp:txXfrm>
    </dsp:sp>
    <dsp:sp modelId="{1E5D2523-CE61-4104-8A41-CCE522FFEEF2}">
      <dsp:nvSpPr>
        <dsp:cNvPr id="0" name=""/>
        <dsp:cNvSpPr/>
      </dsp:nvSpPr>
      <dsp:spPr>
        <a:xfrm>
          <a:off x="4119108" y="2683916"/>
          <a:ext cx="3743771" cy="2246262"/>
        </a:xfrm>
        <a:prstGeom prst="rect">
          <a:avLst/>
        </a:prstGeom>
        <a:solidFill>
          <a:schemeClr val="bg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Unused Vehicle</a:t>
          </a:r>
        </a:p>
        <a:p>
          <a:pPr marL="0" lvl="0" indent="0" algn="ctr" defTabSz="1778000">
            <a:lnSpc>
              <a:spcPct val="90000"/>
            </a:lnSpc>
            <a:spcBef>
              <a:spcPct val="0"/>
            </a:spcBef>
            <a:spcAft>
              <a:spcPct val="35000"/>
            </a:spcAft>
            <a:buNone/>
          </a:pPr>
          <a:r>
            <a:rPr lang="en-US" sz="4000" kern="1200" dirty="0"/>
            <a:t>($38,000) </a:t>
          </a:r>
        </a:p>
      </dsp:txBody>
      <dsp:txXfrm>
        <a:off x="4119108" y="2683916"/>
        <a:ext cx="3743771" cy="22462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3127CB-BF3E-4567-9DB5-86F6714D395A}">
      <dsp:nvSpPr>
        <dsp:cNvPr id="0" name=""/>
        <dsp:cNvSpPr/>
      </dsp:nvSpPr>
      <dsp:spPr>
        <a:xfrm>
          <a:off x="0" y="756443"/>
          <a:ext cx="1718468" cy="1031081"/>
        </a:xfrm>
        <a:prstGeom prst="rect">
          <a:avLst/>
        </a:prstGeom>
        <a:solidFill>
          <a:schemeClr val="bg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No purchase orders used </a:t>
          </a:r>
        </a:p>
      </dsp:txBody>
      <dsp:txXfrm>
        <a:off x="0" y="756443"/>
        <a:ext cx="1718468" cy="1031081"/>
      </dsp:txXfrm>
    </dsp:sp>
    <dsp:sp modelId="{62ACD786-3D61-4395-B51E-CC83676B06DC}">
      <dsp:nvSpPr>
        <dsp:cNvPr id="0" name=""/>
        <dsp:cNvSpPr/>
      </dsp:nvSpPr>
      <dsp:spPr>
        <a:xfrm>
          <a:off x="1890315" y="756443"/>
          <a:ext cx="1718468" cy="1031081"/>
        </a:xfrm>
        <a:prstGeom prst="rect">
          <a:avLst/>
        </a:prstGeom>
        <a:solidFill>
          <a:schemeClr val="bg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Credit card limit has a $15,000 limit for Finance Director</a:t>
          </a:r>
        </a:p>
      </dsp:txBody>
      <dsp:txXfrm>
        <a:off x="1890315" y="756443"/>
        <a:ext cx="1718468" cy="1031081"/>
      </dsp:txXfrm>
    </dsp:sp>
    <dsp:sp modelId="{BE0632C9-168B-49DB-A729-8E8111553BE3}">
      <dsp:nvSpPr>
        <dsp:cNvPr id="0" name=""/>
        <dsp:cNvSpPr/>
      </dsp:nvSpPr>
      <dsp:spPr>
        <a:xfrm>
          <a:off x="3780631" y="756443"/>
          <a:ext cx="1718468" cy="1031081"/>
        </a:xfrm>
        <a:prstGeom prst="rect">
          <a:avLst/>
        </a:prstGeom>
        <a:solidFill>
          <a:schemeClr val="bg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Multiple credit card accounts</a:t>
          </a:r>
        </a:p>
      </dsp:txBody>
      <dsp:txXfrm>
        <a:off x="3780631" y="756443"/>
        <a:ext cx="1718468" cy="1031081"/>
      </dsp:txXfrm>
    </dsp:sp>
    <dsp:sp modelId="{85F6E17F-EEAC-422E-8C75-13FC56A3542F}">
      <dsp:nvSpPr>
        <dsp:cNvPr id="0" name=""/>
        <dsp:cNvSpPr/>
      </dsp:nvSpPr>
      <dsp:spPr>
        <a:xfrm>
          <a:off x="0" y="1959371"/>
          <a:ext cx="1718468" cy="1031081"/>
        </a:xfrm>
        <a:prstGeom prst="rect">
          <a:avLst/>
        </a:prstGeom>
        <a:solidFill>
          <a:schemeClr val="bg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Accounts Payable Clerk can enter vendors as well as process payments</a:t>
          </a:r>
        </a:p>
      </dsp:txBody>
      <dsp:txXfrm>
        <a:off x="0" y="1959371"/>
        <a:ext cx="1718468" cy="1031081"/>
      </dsp:txXfrm>
    </dsp:sp>
    <dsp:sp modelId="{3C271B6E-7AAE-484E-A5B7-0A765BCC6C04}">
      <dsp:nvSpPr>
        <dsp:cNvPr id="0" name=""/>
        <dsp:cNvSpPr/>
      </dsp:nvSpPr>
      <dsp:spPr>
        <a:xfrm>
          <a:off x="1890315" y="1959371"/>
          <a:ext cx="1718468" cy="1031081"/>
        </a:xfrm>
        <a:prstGeom prst="rect">
          <a:avLst/>
        </a:prstGeom>
        <a:solidFill>
          <a:schemeClr val="bg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No formal signature is required for verifying funds are available</a:t>
          </a:r>
        </a:p>
      </dsp:txBody>
      <dsp:txXfrm>
        <a:off x="1890315" y="1959371"/>
        <a:ext cx="1718468" cy="1031081"/>
      </dsp:txXfrm>
    </dsp:sp>
    <dsp:sp modelId="{1E5D2523-CE61-4104-8A41-CCE522FFEEF2}">
      <dsp:nvSpPr>
        <dsp:cNvPr id="0" name=""/>
        <dsp:cNvSpPr/>
      </dsp:nvSpPr>
      <dsp:spPr>
        <a:xfrm>
          <a:off x="3780631" y="1959371"/>
          <a:ext cx="1718468" cy="1031081"/>
        </a:xfrm>
        <a:prstGeom prst="rect">
          <a:avLst/>
        </a:prstGeom>
        <a:solidFill>
          <a:schemeClr val="bg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Possible noncompliance with ARPA funds </a:t>
          </a:r>
        </a:p>
      </dsp:txBody>
      <dsp:txXfrm>
        <a:off x="3780631" y="1959371"/>
        <a:ext cx="1718468" cy="1031081"/>
      </dsp:txXfrm>
    </dsp:sp>
    <dsp:sp modelId="{F23E43C6-F3C8-4E95-9E16-5D36C9454C8A}">
      <dsp:nvSpPr>
        <dsp:cNvPr id="0" name=""/>
        <dsp:cNvSpPr/>
      </dsp:nvSpPr>
      <dsp:spPr>
        <a:xfrm>
          <a:off x="0" y="3162300"/>
          <a:ext cx="1718468" cy="1031081"/>
        </a:xfrm>
        <a:prstGeom prst="rect">
          <a:avLst/>
        </a:prstGeom>
        <a:solidFill>
          <a:schemeClr val="bg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Not all personal charges may have been refunded to City </a:t>
          </a:r>
        </a:p>
      </dsp:txBody>
      <dsp:txXfrm>
        <a:off x="0" y="3162300"/>
        <a:ext cx="1718468" cy="1031081"/>
      </dsp:txXfrm>
    </dsp:sp>
    <dsp:sp modelId="{5132505A-FDBF-4516-9749-6294AB8EFEC4}">
      <dsp:nvSpPr>
        <dsp:cNvPr id="0" name=""/>
        <dsp:cNvSpPr/>
      </dsp:nvSpPr>
      <dsp:spPr>
        <a:xfrm>
          <a:off x="1890315" y="3162300"/>
          <a:ext cx="1718468" cy="1031081"/>
        </a:xfrm>
        <a:prstGeom prst="rect">
          <a:avLst/>
        </a:prstGeom>
        <a:solidFill>
          <a:schemeClr val="bg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Evidence of Conflict of Interest </a:t>
          </a:r>
        </a:p>
      </dsp:txBody>
      <dsp:txXfrm>
        <a:off x="1890315" y="3162300"/>
        <a:ext cx="1718468" cy="1031081"/>
      </dsp:txXfrm>
    </dsp:sp>
    <dsp:sp modelId="{48335EB8-FAAE-4B9A-B0B3-D328570D371A}">
      <dsp:nvSpPr>
        <dsp:cNvPr id="0" name=""/>
        <dsp:cNvSpPr/>
      </dsp:nvSpPr>
      <dsp:spPr>
        <a:xfrm>
          <a:off x="3780631" y="3162299"/>
          <a:ext cx="1718468" cy="1031081"/>
        </a:xfrm>
        <a:prstGeom prst="rect">
          <a:avLst/>
        </a:prstGeom>
        <a:solidFill>
          <a:schemeClr val="bg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City Administrator signed off on expenses for themselves </a:t>
          </a:r>
        </a:p>
      </dsp:txBody>
      <dsp:txXfrm>
        <a:off x="3780631" y="3162299"/>
        <a:ext cx="1718468" cy="103108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4700" y="93885"/>
            <a:ext cx="3077739" cy="234712"/>
          </a:xfrm>
          <a:prstGeom prst="rect">
            <a:avLst/>
          </a:prstGeom>
        </p:spPr>
        <p:txBody>
          <a:bodyPr vert="horz" lIns="94207" tIns="47104" rIns="94207" bIns="47104" rtlCol="0"/>
          <a:lstStyle>
            <a:lvl1pPr algn="l">
              <a:defRPr sz="1200"/>
            </a:lvl1pPr>
          </a:lstStyle>
          <a:p>
            <a:endParaRPr lang="en-US" sz="900" dirty="0">
              <a:solidFill>
                <a:schemeClr val="accent1"/>
              </a:solidFill>
              <a:latin typeface="Inter" panose="02000503000000020004" pitchFamily="2" charset="0"/>
            </a:endParaRPr>
          </a:p>
        </p:txBody>
      </p:sp>
      <p:sp>
        <p:nvSpPr>
          <p:cNvPr id="3" name="Date Placeholder 2"/>
          <p:cNvSpPr>
            <a:spLocks noGrp="1"/>
          </p:cNvSpPr>
          <p:nvPr>
            <p:ph type="dt" sz="quarter" idx="1"/>
          </p:nvPr>
        </p:nvSpPr>
        <p:spPr>
          <a:xfrm>
            <a:off x="3977386" y="93885"/>
            <a:ext cx="3077739" cy="234712"/>
          </a:xfrm>
          <a:prstGeom prst="rect">
            <a:avLst/>
          </a:prstGeom>
        </p:spPr>
        <p:txBody>
          <a:bodyPr vert="horz" lIns="94207" tIns="47104" rIns="94207" bIns="47104" rtlCol="0"/>
          <a:lstStyle>
            <a:lvl1pPr algn="r">
              <a:defRPr sz="1200"/>
            </a:lvl1pPr>
          </a:lstStyle>
          <a:p>
            <a:fld id="{5109D85C-6806-4601-8914-E6B5119FB4C2}" type="datetimeFigureOut">
              <a:rPr lang="en-US" sz="900">
                <a:solidFill>
                  <a:schemeClr val="accent1"/>
                </a:solidFill>
                <a:latin typeface="Inter" panose="02000503000000020004" pitchFamily="2" charset="0"/>
              </a:rPr>
              <a:t>1/22/2026</a:t>
            </a:fld>
            <a:endParaRPr lang="en-US" sz="900" dirty="0">
              <a:solidFill>
                <a:schemeClr val="accent1"/>
              </a:solidFill>
              <a:latin typeface="Inter" panose="02000503000000020004" pitchFamily="2" charset="0"/>
            </a:endParaRPr>
          </a:p>
        </p:txBody>
      </p:sp>
      <p:sp>
        <p:nvSpPr>
          <p:cNvPr id="4" name="Footer Placeholder 3"/>
          <p:cNvSpPr>
            <a:spLocks noGrp="1"/>
          </p:cNvSpPr>
          <p:nvPr>
            <p:ph type="ftr" sz="quarter" idx="2"/>
          </p:nvPr>
        </p:nvSpPr>
        <p:spPr>
          <a:xfrm>
            <a:off x="94700" y="9106821"/>
            <a:ext cx="3077739" cy="234712"/>
          </a:xfrm>
          <a:prstGeom prst="rect">
            <a:avLst/>
          </a:prstGeom>
        </p:spPr>
        <p:txBody>
          <a:bodyPr vert="horz" lIns="94207" tIns="47104" rIns="94207" bIns="47104" rtlCol="0" anchor="b"/>
          <a:lstStyle>
            <a:lvl1pPr algn="l">
              <a:defRPr sz="1200"/>
            </a:lvl1pPr>
          </a:lstStyle>
          <a:p>
            <a:r>
              <a:rPr lang="en-US" sz="900">
                <a:solidFill>
                  <a:schemeClr val="accent1"/>
                </a:solidFill>
                <a:latin typeface="Inter" panose="02000503000000020004" pitchFamily="2" charset="0"/>
              </a:rPr>
              <a:t>SLIDE</a:t>
            </a:r>
            <a:endParaRPr lang="en-US" sz="900" dirty="0">
              <a:solidFill>
                <a:schemeClr val="accent1"/>
              </a:solidFill>
              <a:latin typeface="Inter" panose="02000503000000020004" pitchFamily="2" charset="0"/>
            </a:endParaRPr>
          </a:p>
        </p:txBody>
      </p:sp>
      <p:sp>
        <p:nvSpPr>
          <p:cNvPr id="5" name="Slide Number Placeholder 4"/>
          <p:cNvSpPr>
            <a:spLocks noGrp="1"/>
          </p:cNvSpPr>
          <p:nvPr>
            <p:ph type="sldNum" sz="quarter" idx="3"/>
          </p:nvPr>
        </p:nvSpPr>
        <p:spPr>
          <a:xfrm>
            <a:off x="3977386" y="9106821"/>
            <a:ext cx="3077739" cy="234712"/>
          </a:xfrm>
          <a:prstGeom prst="rect">
            <a:avLst/>
          </a:prstGeom>
        </p:spPr>
        <p:txBody>
          <a:bodyPr vert="horz" lIns="94207" tIns="47104" rIns="94207" bIns="47104" rtlCol="0" anchor="b"/>
          <a:lstStyle>
            <a:lvl1pPr algn="r">
              <a:defRPr sz="1200"/>
            </a:lvl1pPr>
          </a:lstStyle>
          <a:p>
            <a:fld id="{065FDB04-5B51-478A-A894-EE4CBA93FE69}" type="slidenum">
              <a:rPr lang="en-US" sz="900">
                <a:solidFill>
                  <a:schemeClr val="accent1"/>
                </a:solidFill>
                <a:latin typeface="Inter" panose="02000503000000020004" pitchFamily="2" charset="0"/>
              </a:rPr>
              <a:t>‹#›</a:t>
            </a:fld>
            <a:endParaRPr lang="en-US" sz="900" dirty="0">
              <a:solidFill>
                <a:schemeClr val="accent1"/>
              </a:solidFill>
              <a:latin typeface="Inter" panose="02000503000000020004" pitchFamily="2" charset="0"/>
            </a:endParaRPr>
          </a:p>
        </p:txBody>
      </p:sp>
    </p:spTree>
    <p:extLst>
      <p:ext uri="{BB962C8B-B14F-4D97-AF65-F5344CB8AC3E}">
        <p14:creationId xmlns:p14="http://schemas.microsoft.com/office/powerpoint/2010/main" val="294833063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07" tIns="47104" rIns="94207" bIns="47104" rtlCol="0" anchor="ctr"/>
          <a:lstStyle/>
          <a:p>
            <a:endParaRPr lang="en-US" dirty="0"/>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07" tIns="47104" rIns="94207" bIns="4710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2"/>
          <p:cNvSpPr>
            <a:spLocks noGrp="1"/>
          </p:cNvSpPr>
          <p:nvPr>
            <p:ph type="dt" sz="quarter" idx="1"/>
          </p:nvPr>
        </p:nvSpPr>
        <p:spPr>
          <a:xfrm>
            <a:off x="3977386" y="93885"/>
            <a:ext cx="3077739" cy="234712"/>
          </a:xfrm>
          <a:prstGeom prst="rect">
            <a:avLst/>
          </a:prstGeom>
        </p:spPr>
        <p:txBody>
          <a:bodyPr vert="horz" lIns="94207" tIns="47104" rIns="94207" bIns="47104" rtlCol="0"/>
          <a:lstStyle>
            <a:lvl1pPr algn="r">
              <a:defRPr sz="900" b="0" i="0">
                <a:solidFill>
                  <a:schemeClr val="accent1"/>
                </a:solidFill>
                <a:latin typeface="Inter" panose="02000503000000020004" pitchFamily="2" charset="0"/>
              </a:defRPr>
            </a:lvl1pPr>
          </a:lstStyle>
          <a:p>
            <a:fld id="{5109D85C-6806-4601-8914-E6B5119FB4C2}" type="datetimeFigureOut">
              <a:rPr lang="en-US" smtClean="0"/>
              <a:pPr/>
              <a:t>1/22/2026</a:t>
            </a:fld>
            <a:endParaRPr lang="en-US" dirty="0"/>
          </a:p>
        </p:txBody>
      </p:sp>
      <p:sp>
        <p:nvSpPr>
          <p:cNvPr id="9" name="Footer Placeholder 3"/>
          <p:cNvSpPr>
            <a:spLocks noGrp="1"/>
          </p:cNvSpPr>
          <p:nvPr>
            <p:ph type="ftr" sz="quarter" idx="4"/>
          </p:nvPr>
        </p:nvSpPr>
        <p:spPr>
          <a:xfrm>
            <a:off x="94700" y="9106821"/>
            <a:ext cx="3077739" cy="234712"/>
          </a:xfrm>
          <a:prstGeom prst="rect">
            <a:avLst/>
          </a:prstGeom>
        </p:spPr>
        <p:txBody>
          <a:bodyPr vert="horz" lIns="94207" tIns="47104" rIns="94207" bIns="47104" rtlCol="0" anchor="b"/>
          <a:lstStyle>
            <a:lvl1pPr algn="l">
              <a:defRPr sz="900" b="0" i="0">
                <a:solidFill>
                  <a:schemeClr val="accent1"/>
                </a:solidFill>
                <a:latin typeface="Inter" panose="02000503000000020004" pitchFamily="2" charset="0"/>
              </a:defRPr>
            </a:lvl1pPr>
          </a:lstStyle>
          <a:p>
            <a:r>
              <a:rPr lang="en-US"/>
              <a:t>SLIDE</a:t>
            </a:r>
            <a:endParaRPr lang="en-US" dirty="0"/>
          </a:p>
        </p:txBody>
      </p:sp>
      <p:sp>
        <p:nvSpPr>
          <p:cNvPr id="10" name="Slide Number Placeholder 4"/>
          <p:cNvSpPr>
            <a:spLocks noGrp="1"/>
          </p:cNvSpPr>
          <p:nvPr>
            <p:ph type="sldNum" sz="quarter" idx="5"/>
          </p:nvPr>
        </p:nvSpPr>
        <p:spPr>
          <a:xfrm>
            <a:off x="3977386" y="9106821"/>
            <a:ext cx="3077739" cy="234712"/>
          </a:xfrm>
          <a:prstGeom prst="rect">
            <a:avLst/>
          </a:prstGeom>
        </p:spPr>
        <p:txBody>
          <a:bodyPr vert="horz" lIns="94207" tIns="47104" rIns="94207" bIns="47104" rtlCol="0" anchor="b"/>
          <a:lstStyle>
            <a:lvl1pPr algn="r">
              <a:defRPr sz="900" b="0" i="0">
                <a:solidFill>
                  <a:schemeClr val="accent1"/>
                </a:solidFill>
                <a:latin typeface="Inter" panose="02000503000000020004" pitchFamily="2" charset="0"/>
              </a:defRPr>
            </a:lvl1pPr>
          </a:lstStyle>
          <a:p>
            <a:fld id="{065FDB04-5B51-478A-A894-EE4CBA93FE69}" type="slidenum">
              <a:rPr lang="en-US" smtClean="0"/>
              <a:pPr/>
              <a:t>‹#›</a:t>
            </a:fld>
            <a:endParaRPr lang="en-US" dirty="0"/>
          </a:p>
        </p:txBody>
      </p:sp>
      <p:sp>
        <p:nvSpPr>
          <p:cNvPr id="11" name="Header Placeholder 1"/>
          <p:cNvSpPr>
            <a:spLocks noGrp="1"/>
          </p:cNvSpPr>
          <p:nvPr>
            <p:ph type="hdr" sz="quarter"/>
          </p:nvPr>
        </p:nvSpPr>
        <p:spPr>
          <a:xfrm>
            <a:off x="94700" y="93885"/>
            <a:ext cx="3077739" cy="234712"/>
          </a:xfrm>
          <a:prstGeom prst="rect">
            <a:avLst/>
          </a:prstGeom>
        </p:spPr>
        <p:txBody>
          <a:bodyPr vert="horz" lIns="94207" tIns="47104" rIns="94207" bIns="47104" rtlCol="0"/>
          <a:lstStyle>
            <a:lvl1pPr algn="l">
              <a:defRPr sz="900" b="0" i="0">
                <a:solidFill>
                  <a:schemeClr val="accent1"/>
                </a:solidFill>
                <a:latin typeface="Inter" panose="02000503000000020004" pitchFamily="2" charset="0"/>
              </a:defRPr>
            </a:lvl1pPr>
          </a:lstStyle>
          <a:p>
            <a:endParaRPr lang="en-US" dirty="0"/>
          </a:p>
        </p:txBody>
      </p:sp>
    </p:spTree>
    <p:extLst>
      <p:ext uri="{BB962C8B-B14F-4D97-AF65-F5344CB8AC3E}">
        <p14:creationId xmlns:p14="http://schemas.microsoft.com/office/powerpoint/2010/main" val="346685116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b="0" i="0" kern="1200">
        <a:solidFill>
          <a:schemeClr val="tx1"/>
        </a:solidFill>
        <a:latin typeface="Inter" panose="02000503000000020004" pitchFamily="2" charset="0"/>
        <a:ea typeface="+mn-ea"/>
        <a:cs typeface="+mn-cs"/>
      </a:defRPr>
    </a:lvl1pPr>
    <a:lvl2pPr marL="457200" algn="l" defTabSz="914400" rtl="0" eaLnBrk="1" latinLnBrk="0" hangingPunct="1">
      <a:defRPr sz="1200" b="0" i="0" kern="1200">
        <a:solidFill>
          <a:schemeClr val="tx1"/>
        </a:solidFill>
        <a:latin typeface="Inter" panose="02000503000000020004" pitchFamily="2" charset="0"/>
        <a:ea typeface="+mn-ea"/>
        <a:cs typeface="+mn-cs"/>
      </a:defRPr>
    </a:lvl2pPr>
    <a:lvl3pPr marL="914400" algn="l" defTabSz="914400" rtl="0" eaLnBrk="1" latinLnBrk="0" hangingPunct="1">
      <a:defRPr sz="1200" b="0" i="0" kern="1200">
        <a:solidFill>
          <a:schemeClr val="tx1"/>
        </a:solidFill>
        <a:latin typeface="Inter" panose="02000503000000020004" pitchFamily="2" charset="0"/>
        <a:ea typeface="+mn-ea"/>
        <a:cs typeface="+mn-cs"/>
      </a:defRPr>
    </a:lvl3pPr>
    <a:lvl4pPr marL="1371600" algn="l" defTabSz="914400" rtl="0" eaLnBrk="1" latinLnBrk="0" hangingPunct="1">
      <a:defRPr sz="1200" b="0" i="0" kern="1200">
        <a:solidFill>
          <a:schemeClr val="tx1"/>
        </a:solidFill>
        <a:latin typeface="Inter" panose="02000503000000020004" pitchFamily="2" charset="0"/>
        <a:ea typeface="+mn-ea"/>
        <a:cs typeface="+mn-cs"/>
      </a:defRPr>
    </a:lvl4pPr>
    <a:lvl5pPr marL="1828800" algn="l" defTabSz="914400" rtl="0" eaLnBrk="1" latinLnBrk="0" hangingPunct="1">
      <a:defRPr sz="1200" b="0" i="0" kern="1200">
        <a:solidFill>
          <a:schemeClr val="tx1"/>
        </a:solidFill>
        <a:latin typeface="Inter" panose="02000503000000020004"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SLIDE</a:t>
            </a:r>
            <a:endParaRPr lang="en-US" dirty="0"/>
          </a:p>
        </p:txBody>
      </p:sp>
      <p:sp>
        <p:nvSpPr>
          <p:cNvPr id="5" name="Slide Number Placeholder 4"/>
          <p:cNvSpPr>
            <a:spLocks noGrp="1"/>
          </p:cNvSpPr>
          <p:nvPr>
            <p:ph type="sldNum" sz="quarter" idx="5"/>
          </p:nvPr>
        </p:nvSpPr>
        <p:spPr/>
        <p:txBody>
          <a:bodyPr/>
          <a:lstStyle/>
          <a:p>
            <a:fld id="{065FDB04-5B51-478A-A894-EE4CBA93FE69}" type="slidenum">
              <a:rPr lang="en-US" smtClean="0"/>
              <a:pPr/>
              <a:t>3</a:t>
            </a:fld>
            <a:endParaRPr lang="en-US" dirty="0"/>
          </a:p>
        </p:txBody>
      </p:sp>
    </p:spTree>
    <p:extLst>
      <p:ext uri="{BB962C8B-B14F-4D97-AF65-F5344CB8AC3E}">
        <p14:creationId xmlns:p14="http://schemas.microsoft.com/office/powerpoint/2010/main" val="3040503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SLIDE</a:t>
            </a:r>
            <a:endParaRPr lang="en-US" dirty="0"/>
          </a:p>
        </p:txBody>
      </p:sp>
      <p:sp>
        <p:nvSpPr>
          <p:cNvPr id="5" name="Slide Number Placeholder 4"/>
          <p:cNvSpPr>
            <a:spLocks noGrp="1"/>
          </p:cNvSpPr>
          <p:nvPr>
            <p:ph type="sldNum" sz="quarter" idx="5"/>
          </p:nvPr>
        </p:nvSpPr>
        <p:spPr/>
        <p:txBody>
          <a:bodyPr/>
          <a:lstStyle/>
          <a:p>
            <a:fld id="{065FDB04-5B51-478A-A894-EE4CBA93FE69}" type="slidenum">
              <a:rPr lang="en-US" smtClean="0"/>
              <a:pPr/>
              <a:t>4</a:t>
            </a:fld>
            <a:endParaRPr lang="en-US" dirty="0"/>
          </a:p>
        </p:txBody>
      </p:sp>
    </p:spTree>
    <p:extLst>
      <p:ext uri="{BB962C8B-B14F-4D97-AF65-F5344CB8AC3E}">
        <p14:creationId xmlns:p14="http://schemas.microsoft.com/office/powerpoint/2010/main" val="1661950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ACF81-56A3-D670-6BC2-7D0539CE4D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2787D1-161A-E047-723A-17D540D92D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723341-D575-09FE-527A-EBEE5FF8028A}"/>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9BE3EF33-4AC8-C762-C4DD-46A38C5DA5A7}"/>
              </a:ext>
            </a:extLst>
          </p:cNvPr>
          <p:cNvSpPr>
            <a:spLocks noGrp="1"/>
          </p:cNvSpPr>
          <p:nvPr>
            <p:ph type="ftr" sz="quarter" idx="4"/>
          </p:nvPr>
        </p:nvSpPr>
        <p:spPr/>
        <p:txBody>
          <a:bodyPr/>
          <a:lstStyle/>
          <a:p>
            <a:r>
              <a:rPr lang="en-US"/>
              <a:t>SLIDE</a:t>
            </a:r>
            <a:endParaRPr lang="en-US" dirty="0"/>
          </a:p>
        </p:txBody>
      </p:sp>
      <p:sp>
        <p:nvSpPr>
          <p:cNvPr id="5" name="Slide Number Placeholder 4">
            <a:extLst>
              <a:ext uri="{FF2B5EF4-FFF2-40B4-BE49-F238E27FC236}">
                <a16:creationId xmlns:a16="http://schemas.microsoft.com/office/drawing/2014/main" id="{92DBAACC-DF91-EAFE-1B79-71358985D417}"/>
              </a:ext>
            </a:extLst>
          </p:cNvPr>
          <p:cNvSpPr>
            <a:spLocks noGrp="1"/>
          </p:cNvSpPr>
          <p:nvPr>
            <p:ph type="sldNum" sz="quarter" idx="5"/>
          </p:nvPr>
        </p:nvSpPr>
        <p:spPr/>
        <p:txBody>
          <a:bodyPr/>
          <a:lstStyle/>
          <a:p>
            <a:fld id="{065FDB04-5B51-478A-A894-EE4CBA93FE69}" type="slidenum">
              <a:rPr lang="en-US" smtClean="0"/>
              <a:pPr/>
              <a:t>5</a:t>
            </a:fld>
            <a:endParaRPr lang="en-US" dirty="0"/>
          </a:p>
        </p:txBody>
      </p:sp>
    </p:spTree>
    <p:extLst>
      <p:ext uri="{BB962C8B-B14F-4D97-AF65-F5344CB8AC3E}">
        <p14:creationId xmlns:p14="http://schemas.microsoft.com/office/powerpoint/2010/main" val="1136907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SLIDE</a:t>
            </a:r>
            <a:endParaRPr lang="en-US" dirty="0"/>
          </a:p>
        </p:txBody>
      </p:sp>
      <p:sp>
        <p:nvSpPr>
          <p:cNvPr id="5" name="Slide Number Placeholder 4"/>
          <p:cNvSpPr>
            <a:spLocks noGrp="1"/>
          </p:cNvSpPr>
          <p:nvPr>
            <p:ph type="sldNum" sz="quarter" idx="5"/>
          </p:nvPr>
        </p:nvSpPr>
        <p:spPr/>
        <p:txBody>
          <a:bodyPr/>
          <a:lstStyle/>
          <a:p>
            <a:fld id="{065FDB04-5B51-478A-A894-EE4CBA93FE69}" type="slidenum">
              <a:rPr lang="en-US" smtClean="0"/>
              <a:pPr/>
              <a:t>9</a:t>
            </a:fld>
            <a:endParaRPr lang="en-US" dirty="0"/>
          </a:p>
        </p:txBody>
      </p:sp>
    </p:spTree>
    <p:extLst>
      <p:ext uri="{BB962C8B-B14F-4D97-AF65-F5344CB8AC3E}">
        <p14:creationId xmlns:p14="http://schemas.microsoft.com/office/powerpoint/2010/main" val="3614091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patterns consistent with fraud that we normally see. We do see patterns consistent with potential waste. No purchase orders, no quotes, individuals signing off on their own travel, budget be general, etc. These are what we see with waste. The results are money going out with nothing coming in. For example…</a:t>
            </a:r>
          </a:p>
        </p:txBody>
      </p:sp>
      <p:sp>
        <p:nvSpPr>
          <p:cNvPr id="4" name="Footer Placeholder 3"/>
          <p:cNvSpPr>
            <a:spLocks noGrp="1"/>
          </p:cNvSpPr>
          <p:nvPr>
            <p:ph type="ftr" sz="quarter" idx="4"/>
          </p:nvPr>
        </p:nvSpPr>
        <p:spPr/>
        <p:txBody>
          <a:bodyPr/>
          <a:lstStyle/>
          <a:p>
            <a:r>
              <a:rPr lang="en-US"/>
              <a:t>SLIDE</a:t>
            </a:r>
            <a:endParaRPr lang="en-US" dirty="0"/>
          </a:p>
        </p:txBody>
      </p:sp>
      <p:sp>
        <p:nvSpPr>
          <p:cNvPr id="5" name="Slide Number Placeholder 4"/>
          <p:cNvSpPr>
            <a:spLocks noGrp="1"/>
          </p:cNvSpPr>
          <p:nvPr>
            <p:ph type="sldNum" sz="quarter" idx="5"/>
          </p:nvPr>
        </p:nvSpPr>
        <p:spPr/>
        <p:txBody>
          <a:bodyPr/>
          <a:lstStyle/>
          <a:p>
            <a:fld id="{065FDB04-5B51-478A-A894-EE4CBA93FE69}" type="slidenum">
              <a:rPr lang="en-US" smtClean="0"/>
              <a:pPr/>
              <a:t>12</a:t>
            </a:fld>
            <a:endParaRPr lang="en-US" dirty="0"/>
          </a:p>
        </p:txBody>
      </p:sp>
    </p:spTree>
    <p:extLst>
      <p:ext uri="{BB962C8B-B14F-4D97-AF65-F5344CB8AC3E}">
        <p14:creationId xmlns:p14="http://schemas.microsoft.com/office/powerpoint/2010/main" val="2618891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A">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8950" y="3976925"/>
            <a:ext cx="7353300" cy="332399"/>
          </a:xfrm>
        </p:spPr>
        <p:txBody>
          <a:bodyPr>
            <a:spAutoFit/>
          </a:bodyPr>
          <a:lstStyle>
            <a:lvl1pPr marL="0" indent="0" algn="l">
              <a:lnSpc>
                <a:spcPct val="90000"/>
              </a:lnSpc>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add subtitle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488949" y="5670849"/>
            <a:ext cx="5120643" cy="287259"/>
          </a:xfrm>
        </p:spPr>
        <p:txBody>
          <a:bodyPr wrap="square">
            <a:spAutoFit/>
          </a:bodyPr>
          <a:lstStyle>
            <a:lvl1pPr marL="0" indent="0">
              <a:buNone/>
              <a:defRPr sz="1867"/>
            </a:lvl1pPr>
          </a:lstStyle>
          <a:p>
            <a:pPr lvl="0"/>
            <a:r>
              <a:rPr lang="en-US" dirty="0"/>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488949" y="5955099"/>
            <a:ext cx="5120643" cy="225703"/>
          </a:xfrm>
        </p:spPr>
        <p:txBody>
          <a:bodyPr wrap="square">
            <a:spAutoFit/>
          </a:bodyPr>
          <a:lstStyle>
            <a:lvl1pPr marL="0" indent="0">
              <a:buNone/>
              <a:defRPr sz="1467"/>
            </a:lvl1pPr>
          </a:lstStyle>
          <a:p>
            <a:pPr lvl="0"/>
            <a:r>
              <a:rPr lang="en-US" dirty="0"/>
              <a:t>Presenter Title | @socialmedia</a:t>
            </a:r>
          </a:p>
        </p:txBody>
      </p:sp>
      <p:sp>
        <p:nvSpPr>
          <p:cNvPr id="4" name="Title 3">
            <a:extLst>
              <a:ext uri="{FF2B5EF4-FFF2-40B4-BE49-F238E27FC236}">
                <a16:creationId xmlns:a16="http://schemas.microsoft.com/office/drawing/2014/main" id="{FDF33CCA-8B87-47DC-8089-42B74D56A63F}"/>
              </a:ext>
            </a:extLst>
          </p:cNvPr>
          <p:cNvSpPr>
            <a:spLocks noGrp="1"/>
          </p:cNvSpPr>
          <p:nvPr>
            <p:ph type="title" hasCustomPrompt="1"/>
          </p:nvPr>
        </p:nvSpPr>
        <p:spPr>
          <a:xfrm>
            <a:off x="491321" y="1577983"/>
            <a:ext cx="8316383" cy="2236509"/>
          </a:xfrm>
        </p:spPr>
        <p:txBody>
          <a:bodyPr anchor="b"/>
          <a:lstStyle>
            <a:lvl1pPr>
              <a:defRPr sz="5333"/>
            </a:lvl1pPr>
          </a:lstStyle>
          <a:p>
            <a:r>
              <a:rPr lang="en-US" dirty="0"/>
              <a:t>Presentation title </a:t>
            </a:r>
            <a:br>
              <a:rPr lang="en-US" dirty="0"/>
            </a:br>
            <a:r>
              <a:rPr lang="en-US" dirty="0"/>
              <a:t>extends to two </a:t>
            </a:r>
            <a:br>
              <a:rPr lang="en-US" dirty="0"/>
            </a:br>
            <a:r>
              <a:rPr lang="en-US" dirty="0"/>
              <a:t>or more lines</a:t>
            </a:r>
          </a:p>
        </p:txBody>
      </p:sp>
      <p:sp>
        <p:nvSpPr>
          <p:cNvPr id="2" name="TextBox 1">
            <a:extLst>
              <a:ext uri="{FF2B5EF4-FFF2-40B4-BE49-F238E27FC236}">
                <a16:creationId xmlns:a16="http://schemas.microsoft.com/office/drawing/2014/main" id="{E0531745-CDBB-EBEF-F8FE-81FA7A3A1F06}"/>
              </a:ext>
            </a:extLst>
          </p:cNvPr>
          <p:cNvSpPr txBox="1"/>
          <p:nvPr userDrawn="1"/>
        </p:nvSpPr>
        <p:spPr>
          <a:xfrm>
            <a:off x="0" y="6583680"/>
            <a:ext cx="457200" cy="246221"/>
          </a:xfrm>
          <a:prstGeom prst="rect">
            <a:avLst/>
          </a:prstGeom>
          <a:noFill/>
        </p:spPr>
        <p:txBody>
          <a:bodyPr wrap="square" rtlCol="0">
            <a:spAutoFit/>
          </a:bodyPr>
          <a:lstStyle/>
          <a:p>
            <a:pPr algn="ctr"/>
            <a:fld id="{7F1BAE7A-5517-431C-90DC-73FCE4820649}" type="slidenum">
              <a:rPr lang="en-US" sz="1000" smtClean="0">
                <a:solidFill>
                  <a:schemeClr val="tx2"/>
                </a:solidFill>
              </a:rPr>
              <a:pPr algn="ctr"/>
              <a:t>‹#›</a:t>
            </a:fld>
            <a:endParaRPr lang="en-US" sz="1000" dirty="0">
              <a:solidFill>
                <a:schemeClr val="tx2"/>
              </a:solidFill>
            </a:endParaRPr>
          </a:p>
        </p:txBody>
      </p:sp>
    </p:spTree>
    <p:extLst>
      <p:ext uri="{BB962C8B-B14F-4D97-AF65-F5344CB8AC3E}">
        <p14:creationId xmlns:p14="http://schemas.microsoft.com/office/powerpoint/2010/main" val="4169879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ver A (Dark)">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95A9FF-A974-09C1-DAA5-EB886F223CE8}"/>
              </a:ext>
            </a:extLst>
          </p:cNvPr>
          <p:cNvSpPr/>
          <p:nvPr userDrawn="1"/>
        </p:nvSpPr>
        <p:spPr>
          <a:xfrm>
            <a:off x="0" y="0"/>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488951" y="3976925"/>
            <a:ext cx="7353300" cy="424732"/>
          </a:xfrm>
        </p:spPr>
        <p:txBody>
          <a:bodyPr>
            <a:spAutoFit/>
          </a:bodyPr>
          <a:lstStyle>
            <a:lvl1pPr marL="0" indent="0" algn="l">
              <a:lnSpc>
                <a:spcPct val="90000"/>
              </a:lnSpc>
              <a:buNone/>
              <a:defRPr sz="2400">
                <a:solidFill>
                  <a:schemeClr val="bg1"/>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add subtitle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488949" y="5670849"/>
            <a:ext cx="5120643" cy="478849"/>
          </a:xfrm>
        </p:spPr>
        <p:txBody>
          <a:bodyPr wrap="square">
            <a:spAutoFit/>
          </a:bodyPr>
          <a:lstStyle>
            <a:lvl1pPr marL="0" indent="0">
              <a:buNone/>
              <a:defRPr sz="1867">
                <a:solidFill>
                  <a:schemeClr val="bg1"/>
                </a:solidFill>
                <a:latin typeface="+mn-lt"/>
              </a:defRPr>
            </a:lvl1pPr>
          </a:lstStyle>
          <a:p>
            <a:pPr lvl="0"/>
            <a:r>
              <a:rPr lang="en-US" dirty="0"/>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488949" y="5955099"/>
            <a:ext cx="5120643" cy="225703"/>
          </a:xfrm>
        </p:spPr>
        <p:txBody>
          <a:bodyPr wrap="square">
            <a:spAutoFit/>
          </a:bodyPr>
          <a:lstStyle>
            <a:lvl1pPr marL="0" indent="0">
              <a:buNone/>
              <a:defRPr sz="1467">
                <a:solidFill>
                  <a:schemeClr val="bg1"/>
                </a:solidFill>
              </a:defRPr>
            </a:lvl1pPr>
          </a:lstStyle>
          <a:p>
            <a:pPr lvl="0"/>
            <a:r>
              <a:rPr lang="en-US"/>
              <a:t>Presenter Title | @socialmedia</a:t>
            </a:r>
          </a:p>
        </p:txBody>
      </p:sp>
      <p:sp>
        <p:nvSpPr>
          <p:cNvPr id="11" name="Title 3">
            <a:extLst>
              <a:ext uri="{FF2B5EF4-FFF2-40B4-BE49-F238E27FC236}">
                <a16:creationId xmlns:a16="http://schemas.microsoft.com/office/drawing/2014/main" id="{64006909-5EF8-413D-A854-0D96E076FE17}"/>
              </a:ext>
            </a:extLst>
          </p:cNvPr>
          <p:cNvSpPr>
            <a:spLocks noGrp="1"/>
          </p:cNvSpPr>
          <p:nvPr>
            <p:ph type="title" hasCustomPrompt="1"/>
          </p:nvPr>
        </p:nvSpPr>
        <p:spPr>
          <a:xfrm>
            <a:off x="491321" y="1577983"/>
            <a:ext cx="8316383" cy="2236509"/>
          </a:xfrm>
        </p:spPr>
        <p:txBody>
          <a:bodyPr anchor="b"/>
          <a:lstStyle>
            <a:lvl1pPr>
              <a:defRPr sz="5333">
                <a:solidFill>
                  <a:schemeClr val="bg1"/>
                </a:solidFill>
                <a:latin typeface="+mj-lt"/>
              </a:defRPr>
            </a:lvl1pPr>
          </a:lstStyle>
          <a:p>
            <a:r>
              <a:rPr lang="en-US" dirty="0"/>
              <a:t>Presentation title </a:t>
            </a:r>
            <a:br>
              <a:rPr lang="en-US" dirty="0"/>
            </a:br>
            <a:r>
              <a:rPr lang="en-US" dirty="0"/>
              <a:t>extends to two </a:t>
            </a:r>
            <a:br>
              <a:rPr lang="en-US" dirty="0"/>
            </a:br>
            <a:r>
              <a:rPr lang="en-US" dirty="0"/>
              <a:t>or more lines</a:t>
            </a:r>
          </a:p>
        </p:txBody>
      </p:sp>
      <p:pic>
        <p:nvPicPr>
          <p:cNvPr id="7" name="Picture 6">
            <a:extLst>
              <a:ext uri="{FF2B5EF4-FFF2-40B4-BE49-F238E27FC236}">
                <a16:creationId xmlns:a16="http://schemas.microsoft.com/office/drawing/2014/main" id="{C1077712-738C-786A-8333-7B4B5B6565D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64240" y="6309360"/>
            <a:ext cx="914399" cy="415470"/>
          </a:xfrm>
          <a:prstGeom prst="rect">
            <a:avLst/>
          </a:prstGeom>
        </p:spPr>
      </p:pic>
      <p:sp>
        <p:nvSpPr>
          <p:cNvPr id="2" name="TextBox 1">
            <a:extLst>
              <a:ext uri="{FF2B5EF4-FFF2-40B4-BE49-F238E27FC236}">
                <a16:creationId xmlns:a16="http://schemas.microsoft.com/office/drawing/2014/main" id="{A3CCF99D-1C7D-5861-A5BA-4ACCA7709021}"/>
              </a:ext>
            </a:extLst>
          </p:cNvPr>
          <p:cNvSpPr txBox="1"/>
          <p:nvPr userDrawn="1"/>
        </p:nvSpPr>
        <p:spPr>
          <a:xfrm>
            <a:off x="0" y="6583680"/>
            <a:ext cx="457200" cy="246221"/>
          </a:xfrm>
          <a:prstGeom prst="rect">
            <a:avLst/>
          </a:prstGeom>
          <a:noFill/>
        </p:spPr>
        <p:txBody>
          <a:bodyPr wrap="square" rtlCol="0">
            <a:spAutoFit/>
          </a:bodyPr>
          <a:lstStyle/>
          <a:p>
            <a:pPr algn="ctr"/>
            <a:fld id="{7F1BAE7A-5517-431C-90DC-73FCE4820649}" type="slidenum">
              <a:rPr lang="en-US" sz="1000" smtClean="0">
                <a:solidFill>
                  <a:schemeClr val="bg1"/>
                </a:solidFill>
              </a:rPr>
              <a:pPr algn="ctr"/>
              <a:t>‹#›</a:t>
            </a:fld>
            <a:endParaRPr lang="en-US" sz="1000" dirty="0">
              <a:solidFill>
                <a:schemeClr val="bg1"/>
              </a:solidFill>
            </a:endParaRPr>
          </a:p>
        </p:txBody>
      </p:sp>
    </p:spTree>
    <p:extLst>
      <p:ext uri="{BB962C8B-B14F-4D97-AF65-F5344CB8AC3E}">
        <p14:creationId xmlns:p14="http://schemas.microsoft.com/office/powerpoint/2010/main" val="358926056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B6C9B78-ED7A-C8F9-3B5F-DF7845F5091C}"/>
              </a:ext>
            </a:extLst>
          </p:cNvPr>
          <p:cNvSpPr>
            <a:spLocks noGrp="1"/>
          </p:cNvSpPr>
          <p:nvPr>
            <p:ph type="title" hasCustomPrompt="1"/>
          </p:nvPr>
        </p:nvSpPr>
        <p:spPr>
          <a:xfrm>
            <a:off x="304800" y="271"/>
            <a:ext cx="11582400" cy="914400"/>
          </a:xfrm>
        </p:spPr>
        <p:txBody>
          <a:bodyPr/>
          <a:lstStyle>
            <a:lvl1pPr>
              <a:defRPr cap="none" baseline="0"/>
            </a:lvl1pPr>
          </a:lstStyle>
          <a:p>
            <a:r>
              <a:rPr lang="en-US" dirty="0"/>
              <a:t>Click to edit master title style</a:t>
            </a:r>
          </a:p>
        </p:txBody>
      </p:sp>
    </p:spTree>
    <p:extLst>
      <p:ext uri="{BB962C8B-B14F-4D97-AF65-F5344CB8AC3E}">
        <p14:creationId xmlns:p14="http://schemas.microsoft.com/office/powerpoint/2010/main" val="3817908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E0327F50-180D-42EC-AEF7-4A84A9D72E61}"/>
              </a:ext>
            </a:extLst>
          </p:cNvPr>
          <p:cNvSpPr>
            <a:spLocks noGrp="1"/>
          </p:cNvSpPr>
          <p:nvPr>
            <p:ph idx="1"/>
          </p:nvPr>
        </p:nvSpPr>
        <p:spPr>
          <a:xfrm>
            <a:off x="304253" y="1188720"/>
            <a:ext cx="11582400" cy="5052282"/>
          </a:xfrm>
          <a:prstGeom prst="rect">
            <a:avLst/>
          </a:prstGeom>
        </p:spPr>
        <p:txBody>
          <a:bodyPr vert="horz" lIns="0" tIns="45720" rIns="0" bIns="45720" rtlCol="0">
            <a:normAutofit/>
          </a:bodyPr>
          <a:lstStyle>
            <a:lvl1pPr marL="342900" indent="-342900">
              <a:lnSpc>
                <a:spcPct val="100000"/>
              </a:lnSpc>
              <a:buFont typeface="Arial" panose="020B0604020202020204" pitchFamily="34" charset="0"/>
              <a:buChar char="•"/>
              <a:defRPr/>
            </a:lvl1pPr>
            <a:lvl2pPr marL="685800" indent="-342900">
              <a:lnSpc>
                <a:spcPct val="100000"/>
              </a:lnSpc>
              <a:buFont typeface="Arial" panose="020B0604020202020204" pitchFamily="34" charset="0"/>
              <a:buChar char="•"/>
              <a:defRPr/>
            </a:lvl2pPr>
            <a:lvl3pPr marL="971550" indent="-285750">
              <a:lnSpc>
                <a:spcPct val="100000"/>
              </a:lnSpc>
              <a:buFont typeface="Arial" panose="020B0604020202020204" pitchFamily="34" charset="0"/>
              <a:buChar char="•"/>
              <a:defRPr/>
            </a:lvl3pPr>
            <a:lvl4pPr marL="1314450" indent="-285750">
              <a:lnSpc>
                <a:spcPct val="100000"/>
              </a:lnSpc>
              <a:buFont typeface="Arial" panose="020B0604020202020204" pitchFamily="34" charset="0"/>
              <a:buChar char="•"/>
              <a:defRPr/>
            </a:lvl4pPr>
            <a:lvl5pPr marL="1657350" indent="-285750">
              <a:lnSpc>
                <a:spcPct val="100000"/>
              </a:lnSpc>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1">
            <a:extLst>
              <a:ext uri="{FF2B5EF4-FFF2-40B4-BE49-F238E27FC236}">
                <a16:creationId xmlns:a16="http://schemas.microsoft.com/office/drawing/2014/main" id="{512BD5E5-3599-6085-D2E8-876152A321BA}"/>
              </a:ext>
            </a:extLst>
          </p:cNvPr>
          <p:cNvSpPr>
            <a:spLocks noGrp="1"/>
          </p:cNvSpPr>
          <p:nvPr>
            <p:ph type="title" hasCustomPrompt="1"/>
          </p:nvPr>
        </p:nvSpPr>
        <p:spPr>
          <a:xfrm>
            <a:off x="304800" y="271"/>
            <a:ext cx="11582400" cy="914400"/>
          </a:xfrm>
        </p:spPr>
        <p:txBody>
          <a:bodyPr/>
          <a:lstStyle>
            <a:lvl1pPr>
              <a:defRPr cap="none" baseline="0"/>
            </a:lvl1pPr>
          </a:lstStyle>
          <a:p>
            <a:r>
              <a:rPr lang="en-US" dirty="0"/>
              <a:t>Click to edit master title style</a:t>
            </a:r>
          </a:p>
        </p:txBody>
      </p:sp>
    </p:spTree>
    <p:extLst>
      <p:ext uri="{BB962C8B-B14F-4D97-AF65-F5344CB8AC3E}">
        <p14:creationId xmlns:p14="http://schemas.microsoft.com/office/powerpoint/2010/main" val="144153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50E09302-A0C4-445D-BF16-53CD11E35311}"/>
              </a:ext>
            </a:extLst>
          </p:cNvPr>
          <p:cNvSpPr>
            <a:spLocks noGrp="1"/>
          </p:cNvSpPr>
          <p:nvPr>
            <p:ph type="body" sz="quarter" idx="13" hasCustomPrompt="1"/>
          </p:nvPr>
        </p:nvSpPr>
        <p:spPr>
          <a:xfrm>
            <a:off x="491320" y="1039285"/>
            <a:ext cx="11209360" cy="328295"/>
          </a:xfrm>
        </p:spPr>
        <p:txBody>
          <a:bodyPr wrap="square" tIns="0">
            <a:spAutoFit/>
          </a:bodyPr>
          <a:lstStyle>
            <a:lvl1pPr marL="0" indent="0">
              <a:buNone/>
              <a:defRPr sz="2133" b="1"/>
            </a:lvl1pPr>
          </a:lstStyle>
          <a:p>
            <a:pPr lvl="0"/>
            <a:r>
              <a:rPr lang="en-US" dirty="0"/>
              <a:t>Subtitle if needed</a:t>
            </a:r>
          </a:p>
        </p:txBody>
      </p:sp>
      <p:sp>
        <p:nvSpPr>
          <p:cNvPr id="5" name="Content Placeholder 2">
            <a:extLst>
              <a:ext uri="{FF2B5EF4-FFF2-40B4-BE49-F238E27FC236}">
                <a16:creationId xmlns:a16="http://schemas.microsoft.com/office/drawing/2014/main" id="{36D2746D-0340-4A15-96B1-30ACF62C6B8F}"/>
              </a:ext>
            </a:extLst>
          </p:cNvPr>
          <p:cNvSpPr>
            <a:spLocks noGrp="1"/>
          </p:cNvSpPr>
          <p:nvPr>
            <p:ph idx="1"/>
          </p:nvPr>
        </p:nvSpPr>
        <p:spPr>
          <a:xfrm>
            <a:off x="491320" y="1584960"/>
            <a:ext cx="11209360" cy="4785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B53F5FD0-33B7-4B22-B2E7-D7C5A3AD6937}"/>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90871009"/>
      </p:ext>
    </p:extLst>
  </p:cSld>
  <p:clrMapOvr>
    <a:masterClrMapping/>
  </p:clrMapOvr>
  <p:extLst>
    <p:ext uri="{DCECCB84-F9BA-43D5-87BE-67443E8EF086}">
      <p15:sldGuideLst xmlns:p15="http://schemas.microsoft.com/office/powerpoint/2012/main">
        <p15:guide id="3" pos="1512">
          <p15:clr>
            <a:srgbClr val="FDE53C"/>
          </p15:clr>
        </p15:guide>
        <p15:guide id="4" pos="2796">
          <p15:clr>
            <a:srgbClr val="FDE53C"/>
          </p15:clr>
        </p15:guide>
        <p15:guide id="5" pos="2963">
          <p15:clr>
            <a:srgbClr val="FDE53C"/>
          </p15:clr>
        </p15:guide>
        <p15:guide id="6" pos="4245">
          <p15:clr>
            <a:srgbClr val="FDE53C"/>
          </p15:clr>
        </p15:guide>
        <p15:guide id="12" pos="1967">
          <p15:clr>
            <a:srgbClr val="5ACBF0"/>
          </p15:clr>
        </p15:guide>
        <p15:guide id="16" pos="3792">
          <p15:clr>
            <a:srgbClr val="5ACBF0"/>
          </p15:clr>
        </p15:guide>
        <p15:guide id="19" pos="1880">
          <p15:clr>
            <a:srgbClr val="5ACBF0"/>
          </p15:clr>
        </p15:guide>
        <p15:guide id="20" pos="2054">
          <p15:clr>
            <a:srgbClr val="5ACBF0"/>
          </p15:clr>
        </p15:guide>
        <p15:guide id="21" pos="3879">
          <p15:clr>
            <a:srgbClr val="5ACBF0"/>
          </p15:clr>
        </p15:guide>
        <p15:guide id="22" pos="3705">
          <p15:clr>
            <a:srgbClr val="5ACBF0"/>
          </p15:clr>
        </p15:guide>
        <p15:guide id="23" pos="1599">
          <p15:clr>
            <a:srgbClr val="FDE53C"/>
          </p15:clr>
        </p15:guide>
        <p15:guide id="24" pos="1425">
          <p15:clr>
            <a:srgbClr val="FDE53C"/>
          </p15:clr>
        </p15:guide>
        <p15:guide id="25" pos="4334">
          <p15:clr>
            <a:srgbClr val="FDE53C"/>
          </p15:clr>
        </p15:guide>
        <p15:guide id="26" pos="4160">
          <p15:clr>
            <a:srgbClr val="FDE53C"/>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hite + Underscore: Title, Subheadline w/ Content + Footer">
    <p:bg>
      <p:bgPr>
        <a:solidFill>
          <a:srgbClr val="FFFFFF"/>
        </a:solidFill>
        <a:effectLst/>
      </p:bgPr>
    </p:bg>
    <p:spTree>
      <p:nvGrpSpPr>
        <p:cNvPr id="1" name=""/>
        <p:cNvGrpSpPr/>
        <p:nvPr/>
      </p:nvGrpSpPr>
      <p:grpSpPr>
        <a:xfrm>
          <a:off x="0" y="0"/>
          <a:ext cx="0" cy="0"/>
          <a:chOff x="0" y="0"/>
          <a:chExt cx="0" cy="0"/>
        </a:xfrm>
      </p:grpSpPr>
      <p:sp>
        <p:nvSpPr>
          <p:cNvPr id="2" name="Title Text">
            <a:extLst>
              <a:ext uri="{FF2B5EF4-FFF2-40B4-BE49-F238E27FC236}">
                <a16:creationId xmlns:a16="http://schemas.microsoft.com/office/drawing/2014/main" id="{BDD07D32-7DB0-ECDA-15C4-0674E47C3A98}"/>
              </a:ext>
            </a:extLst>
          </p:cNvPr>
          <p:cNvSpPr txBox="1">
            <a:spLocks noGrp="1"/>
          </p:cNvSpPr>
          <p:nvPr>
            <p:ph type="title" hasCustomPrompt="1"/>
          </p:nvPr>
        </p:nvSpPr>
        <p:spPr>
          <a:xfrm>
            <a:off x="472716" y="466700"/>
            <a:ext cx="11305427" cy="498598"/>
          </a:xfrm>
          <a:prstGeom prst="rect">
            <a:avLst/>
          </a:prstGeom>
          <a:ln w="12700">
            <a:miter lim="400000"/>
          </a:ln>
        </p:spPr>
        <p:txBody>
          <a:bodyPr lIns="0" tIns="0" rIns="0" bIns="0">
            <a:spAutoFit/>
          </a:bodyPr>
          <a:lstStyle>
            <a:lvl1pPr>
              <a:defRPr>
                <a:latin typeface="+mj-lt"/>
              </a:defRPr>
            </a:lvl1pPr>
          </a:lstStyle>
          <a:p>
            <a:pPr lvl="0"/>
            <a:r>
              <a:rPr dirty="0"/>
              <a:t>Title Text</a:t>
            </a:r>
          </a:p>
        </p:txBody>
      </p:sp>
      <p:sp>
        <p:nvSpPr>
          <p:cNvPr id="3" name="Content Placeholder 3">
            <a:extLst>
              <a:ext uri="{FF2B5EF4-FFF2-40B4-BE49-F238E27FC236}">
                <a16:creationId xmlns:a16="http://schemas.microsoft.com/office/drawing/2014/main" id="{DE932C0C-B383-2BFC-691C-1D25268964BF}"/>
              </a:ext>
            </a:extLst>
          </p:cNvPr>
          <p:cNvSpPr>
            <a:spLocks noGrp="1"/>
          </p:cNvSpPr>
          <p:nvPr>
            <p:ph sz="quarter" idx="10"/>
          </p:nvPr>
        </p:nvSpPr>
        <p:spPr>
          <a:xfrm>
            <a:off x="472715" y="1212292"/>
            <a:ext cx="11305427" cy="488456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1470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707007-53BF-9750-86B2-51F1A1051C59}"/>
              </a:ext>
            </a:extLst>
          </p:cNvPr>
          <p:cNvSpPr/>
          <p:nvPr userDrawn="1"/>
        </p:nvSpPr>
        <p:spPr>
          <a:xfrm>
            <a:off x="0" y="1"/>
            <a:ext cx="1219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FFFFFF"/>
              </a:solidFill>
              <a:effectLst/>
              <a:highlight>
                <a:srgbClr val="FFFF00"/>
              </a:highlight>
              <a:uLnTx/>
              <a:uFillTx/>
              <a:latin typeface="Inter" panose="02000503000000020004" pitchFamily="2" charset="0"/>
              <a:ea typeface="+mn-ea"/>
              <a:cs typeface="+mn-cs"/>
            </a:endParaRPr>
          </a:p>
        </p:txBody>
      </p:sp>
      <p:sp>
        <p:nvSpPr>
          <p:cNvPr id="7" name="Rectangle 6">
            <a:extLst>
              <a:ext uri="{FF2B5EF4-FFF2-40B4-BE49-F238E27FC236}">
                <a16:creationId xmlns:a16="http://schemas.microsoft.com/office/drawing/2014/main" id="{704CAAA0-345A-4EAB-9A61-C3ACAF81AB73}"/>
              </a:ext>
            </a:extLst>
          </p:cNvPr>
          <p:cNvSpPr/>
          <p:nvPr/>
        </p:nvSpPr>
        <p:spPr>
          <a:xfrm>
            <a:off x="0" y="1"/>
            <a:ext cx="12192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FFFFFF"/>
              </a:solidFill>
              <a:effectLst/>
              <a:highlight>
                <a:srgbClr val="FFFF00"/>
              </a:highlight>
              <a:uLnTx/>
              <a:uFillTx/>
              <a:latin typeface="Inter" panose="02000503000000020004" pitchFamily="2" charset="0"/>
              <a:ea typeface="+mn-ea"/>
              <a:cs typeface="+mn-cs"/>
            </a:endParaRPr>
          </a:p>
        </p:txBody>
      </p:sp>
      <p:sp>
        <p:nvSpPr>
          <p:cNvPr id="12" name="Title Placeholder 1"/>
          <p:cNvSpPr>
            <a:spLocks noGrp="1"/>
          </p:cNvSpPr>
          <p:nvPr>
            <p:ph type="title" hasCustomPrompt="1"/>
          </p:nvPr>
        </p:nvSpPr>
        <p:spPr>
          <a:xfrm>
            <a:off x="317679" y="64395"/>
            <a:ext cx="11582400" cy="914400"/>
          </a:xfrm>
          <a:prstGeom prst="rect">
            <a:avLst/>
          </a:prstGeom>
        </p:spPr>
        <p:txBody>
          <a:bodyPr vert="horz" lIns="0" tIns="45720" rIns="0" bIns="45720" rtlCol="0" anchor="ctr" anchorCtr="0">
            <a:normAutofit/>
          </a:bodyPr>
          <a:lstStyle>
            <a:lvl1pPr>
              <a:defRPr sz="3200" baseline="0">
                <a:solidFill>
                  <a:schemeClr val="bg1"/>
                </a:solidFill>
              </a:defRPr>
            </a:lvl1pPr>
          </a:lstStyle>
          <a:p>
            <a:r>
              <a:rPr lang="en-US" dirty="0"/>
              <a:t>Click to edit master title style</a:t>
            </a:r>
          </a:p>
        </p:txBody>
      </p:sp>
      <p:sp>
        <p:nvSpPr>
          <p:cNvPr id="8" name="Text Placeholder 2">
            <a:extLst>
              <a:ext uri="{FF2B5EF4-FFF2-40B4-BE49-F238E27FC236}">
                <a16:creationId xmlns:a16="http://schemas.microsoft.com/office/drawing/2014/main" id="{A807631A-7EEE-440F-9162-FC688177400A}"/>
              </a:ext>
            </a:extLst>
          </p:cNvPr>
          <p:cNvSpPr>
            <a:spLocks noGrp="1"/>
          </p:cNvSpPr>
          <p:nvPr>
            <p:ph idx="1"/>
          </p:nvPr>
        </p:nvSpPr>
        <p:spPr>
          <a:xfrm>
            <a:off x="304800" y="1188720"/>
            <a:ext cx="11582400" cy="5212080"/>
          </a:xfrm>
          <a:prstGeom prst="rect">
            <a:avLst/>
          </a:prstGeom>
        </p:spPr>
        <p:txBody>
          <a:bodyPr vert="horz" lIns="0" tIns="45720" rIns="0" bIns="45720" rtlCol="0">
            <a:normAutofit/>
          </a:bodyPr>
          <a:lstStyle>
            <a:lvl1pPr marL="342900" indent="-342900">
              <a:lnSpc>
                <a:spcPct val="100000"/>
              </a:lnSpc>
              <a:buFont typeface="Arial" panose="020B0604020202020204" pitchFamily="34" charset="0"/>
              <a:buChar char="•"/>
              <a:defRPr/>
            </a:lvl1pPr>
            <a:lvl2pPr marL="685800" indent="-342900">
              <a:lnSpc>
                <a:spcPct val="100000"/>
              </a:lnSpc>
              <a:buFont typeface="Arial" panose="020B0604020202020204" pitchFamily="34" charset="0"/>
              <a:buChar char="•"/>
              <a:defRPr/>
            </a:lvl2pPr>
            <a:lvl3pPr marL="971550" indent="-285750">
              <a:lnSpc>
                <a:spcPct val="100000"/>
              </a:lnSpc>
              <a:buFont typeface="Arial" panose="020B0604020202020204" pitchFamily="34" charset="0"/>
              <a:buChar char="•"/>
              <a:defRPr/>
            </a:lvl3pPr>
            <a:lvl4pPr marL="1314450" indent="-285750">
              <a:lnSpc>
                <a:spcPct val="100000"/>
              </a:lnSpc>
              <a:buFont typeface="Arial" panose="020B0604020202020204" pitchFamily="34" charset="0"/>
              <a:buChar char="•"/>
              <a:defRPr/>
            </a:lvl4pPr>
            <a:lvl5pPr marL="1657350" indent="-285750">
              <a:lnSpc>
                <a:spcPct val="100000"/>
              </a:lnSpc>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4015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Questions + Disclaimer_Endcar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2696102"/>
            <a:ext cx="10972800" cy="914400"/>
          </a:xfrm>
        </p:spPr>
        <p:txBody>
          <a:bodyPr wrap="square" tIns="0" bIns="0" anchor="t" anchorCtr="0">
            <a:noAutofit/>
          </a:bodyPr>
          <a:lstStyle>
            <a:lvl1pPr algn="ctr">
              <a:lnSpc>
                <a:spcPct val="100000"/>
              </a:lnSpc>
              <a:defRPr sz="7200" b="1" spc="-150" baseline="0">
                <a:solidFill>
                  <a:schemeClr val="tx2"/>
                </a:solidFill>
                <a:latin typeface="+mj-lt"/>
                <a:ea typeface="Inter" panose="02000503000000020004" pitchFamily="2" charset="0"/>
              </a:defRPr>
            </a:lvl1pPr>
          </a:lstStyle>
          <a:p>
            <a:r>
              <a:rPr lang="en-US" dirty="0"/>
              <a:t>Questions?</a:t>
            </a:r>
          </a:p>
        </p:txBody>
      </p:sp>
      <p:sp>
        <p:nvSpPr>
          <p:cNvPr id="5" name="TextBox 4"/>
          <p:cNvSpPr txBox="1"/>
          <p:nvPr/>
        </p:nvSpPr>
        <p:spPr>
          <a:xfrm>
            <a:off x="370448" y="5715000"/>
            <a:ext cx="9531198" cy="7489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baseline="30000" dirty="0">
                <a:solidFill>
                  <a:srgbClr val="64666A"/>
                </a:solidFill>
                <a:latin typeface="+mn-lt"/>
              </a:rPr>
              <a:t>This presentation is presented with the understanding that the information contained does not constitute legal, accounting or other professional advice. It is not intended to be responsive to any individual situation or concerns, as the contents of this presentation are intended for general information purposes only. Viewers are urged not to act upon the information contained in this presentation without first consulting competent legal, accounting or other professional advice regarding implications of a particular factual situation. Questions and additional information can be submitted to your Eide Bailly representative, or to the presenter of this session. </a:t>
            </a:r>
          </a:p>
        </p:txBody>
      </p:sp>
      <p:pic>
        <p:nvPicPr>
          <p:cNvPr id="3" name="Picture 2">
            <a:extLst>
              <a:ext uri="{FF2B5EF4-FFF2-40B4-BE49-F238E27FC236}">
                <a16:creationId xmlns:a16="http://schemas.microsoft.com/office/drawing/2014/main" id="{2CAFEF9E-5FCD-AAB1-0FF6-5A1970EF8EDA}"/>
              </a:ext>
            </a:extLst>
          </p:cNvPr>
          <p:cNvPicPr>
            <a:picLocks noChangeAspect="1"/>
          </p:cNvPicPr>
          <p:nvPr/>
        </p:nvPicPr>
        <p:blipFill>
          <a:blip r:embed="rId2"/>
          <a:stretch>
            <a:fillRect/>
          </a:stretch>
        </p:blipFill>
        <p:spPr>
          <a:xfrm>
            <a:off x="10287000" y="5713670"/>
            <a:ext cx="1514650" cy="685800"/>
          </a:xfrm>
          <a:prstGeom prst="rect">
            <a:avLst/>
          </a:prstGeom>
        </p:spPr>
      </p:pic>
      <p:pic>
        <p:nvPicPr>
          <p:cNvPr id="4" name="Picture 3">
            <a:extLst>
              <a:ext uri="{FF2B5EF4-FFF2-40B4-BE49-F238E27FC236}">
                <a16:creationId xmlns:a16="http://schemas.microsoft.com/office/drawing/2014/main" id="{8374F8D4-0015-147C-F7B5-50C927008097}"/>
              </a:ext>
            </a:extLst>
          </p:cNvPr>
          <p:cNvPicPr>
            <a:picLocks noChangeAspect="1"/>
          </p:cNvPicPr>
          <p:nvPr/>
        </p:nvPicPr>
        <p:blipFill>
          <a:blip r:embed="rId3"/>
          <a:stretch>
            <a:fillRect/>
          </a:stretch>
        </p:blipFill>
        <p:spPr>
          <a:xfrm>
            <a:off x="0" y="0"/>
            <a:ext cx="12192000" cy="2821614"/>
          </a:xfrm>
          <a:prstGeom prst="rect">
            <a:avLst/>
          </a:prstGeom>
        </p:spPr>
      </p:pic>
      <p:pic>
        <p:nvPicPr>
          <p:cNvPr id="7" name="Picture 6">
            <a:extLst>
              <a:ext uri="{FF2B5EF4-FFF2-40B4-BE49-F238E27FC236}">
                <a16:creationId xmlns:a16="http://schemas.microsoft.com/office/drawing/2014/main" id="{1F8785B4-BFC2-B827-6F36-51474B16A0CE}"/>
              </a:ext>
            </a:extLst>
          </p:cNvPr>
          <p:cNvPicPr>
            <a:picLocks noChangeAspect="1"/>
          </p:cNvPicPr>
          <p:nvPr userDrawn="1"/>
        </p:nvPicPr>
        <p:blipFill>
          <a:blip r:embed="rId2"/>
          <a:stretch>
            <a:fillRect/>
          </a:stretch>
        </p:blipFill>
        <p:spPr>
          <a:xfrm>
            <a:off x="10287000" y="5713670"/>
            <a:ext cx="1514650" cy="685800"/>
          </a:xfrm>
          <a:prstGeom prst="rect">
            <a:avLst/>
          </a:prstGeom>
        </p:spPr>
      </p:pic>
      <p:pic>
        <p:nvPicPr>
          <p:cNvPr id="8" name="Picture 7">
            <a:extLst>
              <a:ext uri="{FF2B5EF4-FFF2-40B4-BE49-F238E27FC236}">
                <a16:creationId xmlns:a16="http://schemas.microsoft.com/office/drawing/2014/main" id="{665BC176-69B3-1123-B8C8-7652BFEE5D4D}"/>
              </a:ext>
            </a:extLst>
          </p:cNvPr>
          <p:cNvPicPr>
            <a:picLocks noChangeAspect="1"/>
          </p:cNvPicPr>
          <p:nvPr userDrawn="1"/>
        </p:nvPicPr>
        <p:blipFill>
          <a:blip r:embed="rId3"/>
          <a:stretch>
            <a:fillRect/>
          </a:stretch>
        </p:blipFill>
        <p:spPr>
          <a:xfrm>
            <a:off x="0" y="0"/>
            <a:ext cx="12192000" cy="2821614"/>
          </a:xfrm>
          <a:prstGeom prst="rect">
            <a:avLst/>
          </a:prstGeom>
        </p:spPr>
      </p:pic>
      <p:sp>
        <p:nvSpPr>
          <p:cNvPr id="9" name="TextBox 8">
            <a:extLst>
              <a:ext uri="{FF2B5EF4-FFF2-40B4-BE49-F238E27FC236}">
                <a16:creationId xmlns:a16="http://schemas.microsoft.com/office/drawing/2014/main" id="{D496381A-6323-E749-3081-1008E3B35BFD}"/>
              </a:ext>
            </a:extLst>
          </p:cNvPr>
          <p:cNvSpPr txBox="1"/>
          <p:nvPr userDrawn="1"/>
        </p:nvSpPr>
        <p:spPr>
          <a:xfrm>
            <a:off x="0" y="6583680"/>
            <a:ext cx="457200" cy="246221"/>
          </a:xfrm>
          <a:prstGeom prst="rect">
            <a:avLst/>
          </a:prstGeom>
          <a:noFill/>
        </p:spPr>
        <p:txBody>
          <a:bodyPr wrap="square" rtlCol="0">
            <a:spAutoFit/>
          </a:bodyPr>
          <a:lstStyle/>
          <a:p>
            <a:pPr algn="ctr"/>
            <a:fld id="{7F1BAE7A-5517-431C-90DC-73FCE4820649}" type="slidenum">
              <a:rPr lang="en-US" sz="1000" smtClean="0">
                <a:solidFill>
                  <a:schemeClr val="tx2"/>
                </a:solidFill>
              </a:rPr>
              <a:pPr algn="ctr"/>
              <a:t>‹#›</a:t>
            </a:fld>
            <a:endParaRPr lang="en-US" sz="1000" dirty="0">
              <a:solidFill>
                <a:schemeClr val="tx2"/>
              </a:solidFill>
            </a:endParaRPr>
          </a:p>
        </p:txBody>
      </p:sp>
    </p:spTree>
    <p:extLst>
      <p:ext uri="{BB962C8B-B14F-4D97-AF65-F5344CB8AC3E}">
        <p14:creationId xmlns:p14="http://schemas.microsoft.com/office/powerpoint/2010/main" val="1647548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 Blu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3C82F8-991E-3924-9F13-D39F641F765F}"/>
              </a:ext>
            </a:extLst>
          </p:cNvPr>
          <p:cNvSpPr/>
          <p:nvPr userDrawn="1"/>
        </p:nvSpPr>
        <p:spPr>
          <a:xfrm>
            <a:off x="-189875" y="0"/>
            <a:ext cx="12381875" cy="70378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n-lt"/>
            </a:endParaRPr>
          </a:p>
        </p:txBody>
      </p:sp>
      <p:pic>
        <p:nvPicPr>
          <p:cNvPr id="9" name="Picture 8">
            <a:extLst>
              <a:ext uri="{FF2B5EF4-FFF2-40B4-BE49-F238E27FC236}">
                <a16:creationId xmlns:a16="http://schemas.microsoft.com/office/drawing/2014/main" id="{47A6AF97-9702-A7EE-F85D-4F67C72DDCE4}"/>
              </a:ext>
            </a:extLst>
          </p:cNvPr>
          <p:cNvPicPr>
            <a:picLocks noChangeAspect="1"/>
          </p:cNvPicPr>
          <p:nvPr userDrawn="1"/>
        </p:nvPicPr>
        <p:blipFill>
          <a:blip r:embed="rId2"/>
          <a:stretch>
            <a:fillRect/>
          </a:stretch>
        </p:blipFill>
        <p:spPr>
          <a:xfrm rot="5400000">
            <a:off x="-2836666" y="2646791"/>
            <a:ext cx="7037884" cy="1744303"/>
          </a:xfrm>
          <a:prstGeom prst="rect">
            <a:avLst/>
          </a:prstGeom>
        </p:spPr>
      </p:pic>
      <p:pic>
        <p:nvPicPr>
          <p:cNvPr id="10" name="Picture 9" descr="A black and white logo&#10;&#10;AI-generated content may be incorrect.">
            <a:extLst>
              <a:ext uri="{FF2B5EF4-FFF2-40B4-BE49-F238E27FC236}">
                <a16:creationId xmlns:a16="http://schemas.microsoft.com/office/drawing/2014/main" id="{0BE3D407-6A1E-F24E-AC35-D29FD0EFB0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58400" y="457200"/>
            <a:ext cx="1600200" cy="724387"/>
          </a:xfrm>
          <a:prstGeom prst="rect">
            <a:avLst/>
          </a:prstGeom>
        </p:spPr>
      </p:pic>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7899401" y="5508621"/>
            <a:ext cx="4114800" cy="423449"/>
          </a:xfrm>
        </p:spPr>
        <p:txBody>
          <a:bodyPr wrap="square" anchor="ctr" anchorCtr="0">
            <a:spAutoFit/>
          </a:bodyPr>
          <a:lstStyle>
            <a:lvl1pPr marL="0" indent="0" algn="r">
              <a:buNone/>
              <a:defRPr sz="1600">
                <a:solidFill>
                  <a:schemeClr val="bg1"/>
                </a:solidFill>
                <a:latin typeface="+mn-lt"/>
              </a:defRPr>
            </a:lvl1pPr>
          </a:lstStyle>
          <a:p>
            <a:pPr lvl="0"/>
            <a:r>
              <a:rPr lang="en-US" dirty="0"/>
              <a:t>First Name + Last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7899401" y="5824522"/>
            <a:ext cx="4114800" cy="396070"/>
          </a:xfrm>
        </p:spPr>
        <p:txBody>
          <a:bodyPr wrap="square" anchor="ctr" anchorCtr="0">
            <a:spAutoFit/>
          </a:bodyPr>
          <a:lstStyle>
            <a:lvl1pPr marL="0" indent="0" algn="r">
              <a:buNone/>
              <a:defRPr sz="1467">
                <a:solidFill>
                  <a:schemeClr val="bg1"/>
                </a:solidFill>
              </a:defRPr>
            </a:lvl1pPr>
          </a:lstStyle>
          <a:p>
            <a:pPr lvl="0"/>
            <a:r>
              <a:rPr lang="en-US" dirty="0"/>
              <a:t>Email Address</a:t>
            </a:r>
          </a:p>
        </p:txBody>
      </p:sp>
      <p:sp>
        <p:nvSpPr>
          <p:cNvPr id="25" name="Title 1">
            <a:extLst>
              <a:ext uri="{FF2B5EF4-FFF2-40B4-BE49-F238E27FC236}">
                <a16:creationId xmlns:a16="http://schemas.microsoft.com/office/drawing/2014/main" id="{83995158-4942-1B21-73B9-578B36EE561B}"/>
              </a:ext>
            </a:extLst>
          </p:cNvPr>
          <p:cNvSpPr txBox="1">
            <a:spLocks/>
          </p:cNvSpPr>
          <p:nvPr userDrawn="1"/>
        </p:nvSpPr>
        <p:spPr>
          <a:xfrm>
            <a:off x="7758496" y="6324600"/>
            <a:ext cx="4255407" cy="201801"/>
          </a:xfrm>
          <a:prstGeom prst="rect">
            <a:avLst/>
          </a:prstGeom>
        </p:spPr>
        <p:txBody>
          <a:bodyPr vert="horz" wrap="square" lIns="0" tIns="0" rIns="0" bIns="0" rtlCol="0" anchor="t" anchorCtr="0">
            <a:noAutofit/>
          </a:bodyPr>
          <a:lstStyle>
            <a:lvl1pPr algn="r" defTabSz="685800" rtl="0" eaLnBrk="1" latinLnBrk="0" hangingPunct="1">
              <a:lnSpc>
                <a:spcPct val="100000"/>
              </a:lnSpc>
              <a:spcBef>
                <a:spcPct val="0"/>
              </a:spcBef>
              <a:buNone/>
              <a:defRPr sz="7200" b="1" i="0" kern="1200" cap="none" spc="-150" baseline="0">
                <a:solidFill>
                  <a:schemeClr val="bg1"/>
                </a:solidFill>
                <a:latin typeface="Inter Black" panose="02000503000000020004" pitchFamily="2" charset="0"/>
                <a:ea typeface="Inter Black" panose="02000503000000020004"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914400" rtl="0" eaLnBrk="1" fontAlgn="auto" latinLnBrk="0" hangingPunct="1">
              <a:lnSpc>
                <a:spcPts val="2000"/>
              </a:lnSpc>
              <a:spcBef>
                <a:spcPts val="0"/>
              </a:spcBef>
              <a:spcAft>
                <a:spcPts val="0"/>
              </a:spcAft>
              <a:buClrTx/>
              <a:buSzTx/>
              <a:buFontTx/>
              <a:buNone/>
              <a:tabLst/>
              <a:defRPr/>
            </a:pPr>
            <a:r>
              <a:rPr lang="en-US" sz="2400" b="1" i="0" u="none" strike="noStrike" spc="0" baseline="30000" dirty="0">
                <a:solidFill>
                  <a:schemeClr val="accent1"/>
                </a:solidFill>
                <a:latin typeface="+mn-lt"/>
                <a:ea typeface="Inter" panose="02000503000000020004" pitchFamily="2" charset="0"/>
              </a:rPr>
              <a:t>eidebailly.com</a:t>
            </a:r>
          </a:p>
        </p:txBody>
      </p:sp>
      <p:sp>
        <p:nvSpPr>
          <p:cNvPr id="2" name="TextBox 1">
            <a:extLst>
              <a:ext uri="{FF2B5EF4-FFF2-40B4-BE49-F238E27FC236}">
                <a16:creationId xmlns:a16="http://schemas.microsoft.com/office/drawing/2014/main" id="{C88B61E0-0FDF-B7A8-3028-37A022A96561}"/>
              </a:ext>
            </a:extLst>
          </p:cNvPr>
          <p:cNvSpPr txBox="1"/>
          <p:nvPr userDrawn="1"/>
        </p:nvSpPr>
        <p:spPr>
          <a:xfrm>
            <a:off x="6649375" y="4201807"/>
            <a:ext cx="5453726" cy="1200329"/>
          </a:xfrm>
          <a:prstGeom prst="rect">
            <a:avLst/>
          </a:prstGeom>
          <a:noFill/>
        </p:spPr>
        <p:txBody>
          <a:bodyPr wrap="square" rtlCol="0">
            <a:spAutoFit/>
          </a:bodyPr>
          <a:lstStyle/>
          <a:p>
            <a:pPr algn="r"/>
            <a:r>
              <a:rPr lang="en-US" sz="7200" b="1" dirty="0">
                <a:solidFill>
                  <a:schemeClr val="bg1"/>
                </a:solidFill>
                <a:latin typeface="+mj-lt"/>
              </a:rPr>
              <a:t>Thank you</a:t>
            </a:r>
          </a:p>
        </p:txBody>
      </p:sp>
      <p:sp>
        <p:nvSpPr>
          <p:cNvPr id="4" name="TextBox 3">
            <a:extLst>
              <a:ext uri="{FF2B5EF4-FFF2-40B4-BE49-F238E27FC236}">
                <a16:creationId xmlns:a16="http://schemas.microsoft.com/office/drawing/2014/main" id="{78A29FB7-1AB4-2E93-1A51-8DF595E401B2}"/>
              </a:ext>
            </a:extLst>
          </p:cNvPr>
          <p:cNvSpPr txBox="1"/>
          <p:nvPr userDrawn="1"/>
        </p:nvSpPr>
        <p:spPr>
          <a:xfrm>
            <a:off x="0" y="6583680"/>
            <a:ext cx="457200" cy="246221"/>
          </a:xfrm>
          <a:prstGeom prst="rect">
            <a:avLst/>
          </a:prstGeom>
          <a:noFill/>
        </p:spPr>
        <p:txBody>
          <a:bodyPr wrap="square" rtlCol="0">
            <a:spAutoFit/>
          </a:bodyPr>
          <a:lstStyle/>
          <a:p>
            <a:pPr algn="ctr"/>
            <a:fld id="{7F1BAE7A-5517-431C-90DC-73FCE4820649}" type="slidenum">
              <a:rPr lang="en-US" sz="1000" smtClean="0">
                <a:solidFill>
                  <a:schemeClr val="bg1"/>
                </a:solidFill>
              </a:rPr>
              <a:pPr algn="ctr"/>
              <a:t>‹#›</a:t>
            </a:fld>
            <a:endParaRPr lang="en-US" sz="1000" dirty="0">
              <a:solidFill>
                <a:schemeClr val="bg1"/>
              </a:solidFill>
            </a:endParaRPr>
          </a:p>
        </p:txBody>
      </p:sp>
    </p:spTree>
    <p:extLst>
      <p:ext uri="{BB962C8B-B14F-4D97-AF65-F5344CB8AC3E}">
        <p14:creationId xmlns:p14="http://schemas.microsoft.com/office/powerpoint/2010/main" val="977924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Slide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34ABC4-6806-446E-2FB9-FE3DF5130E89}"/>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b="0" i="0" dirty="0">
              <a:latin typeface="Inter" panose="02000503000000020004" pitchFamily="2" charset="0"/>
            </a:endParaRPr>
          </a:p>
        </p:txBody>
      </p:sp>
      <p:sp>
        <p:nvSpPr>
          <p:cNvPr id="6" name="Rectangle 5"/>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b="0" i="0" dirty="0">
              <a:latin typeface="Inter" panose="02000503000000020004" pitchFamily="2" charset="0"/>
            </a:endParaRPr>
          </a:p>
        </p:txBody>
      </p:sp>
      <p:sp>
        <p:nvSpPr>
          <p:cNvPr id="2" name="Title 1"/>
          <p:cNvSpPr>
            <a:spLocks noGrp="1"/>
          </p:cNvSpPr>
          <p:nvPr>
            <p:ph type="title" hasCustomPrompt="1"/>
          </p:nvPr>
        </p:nvSpPr>
        <p:spPr>
          <a:xfrm>
            <a:off x="1828800" y="2274217"/>
            <a:ext cx="8534400" cy="1901858"/>
          </a:xfrm>
        </p:spPr>
        <p:txBody>
          <a:bodyPr anchor="t" anchorCtr="0">
            <a:normAutofit/>
          </a:bodyPr>
          <a:lstStyle>
            <a:lvl1pPr algn="ctr">
              <a:defRPr sz="7200" cap="none" baseline="0">
                <a:solidFill>
                  <a:schemeClr val="bg1"/>
                </a:solidFill>
                <a:latin typeface="+mj-lt"/>
              </a:defRPr>
            </a:lvl1pPr>
          </a:lstStyle>
          <a:p>
            <a:r>
              <a:rPr lang="en-US" dirty="0"/>
              <a:t>Section title</a:t>
            </a:r>
          </a:p>
        </p:txBody>
      </p:sp>
      <p:pic>
        <p:nvPicPr>
          <p:cNvPr id="4" name="Picture 3">
            <a:extLst>
              <a:ext uri="{FF2B5EF4-FFF2-40B4-BE49-F238E27FC236}">
                <a16:creationId xmlns:a16="http://schemas.microsoft.com/office/drawing/2014/main" id="{43DEDC0A-57F3-781B-AAAA-EF6D6AB49AF1}"/>
              </a:ext>
            </a:extLst>
          </p:cNvPr>
          <p:cNvPicPr>
            <a:picLocks noChangeAspect="1"/>
          </p:cNvPicPr>
          <p:nvPr/>
        </p:nvPicPr>
        <p:blipFill>
          <a:blip r:embed="rId2"/>
          <a:stretch>
            <a:fillRect/>
          </a:stretch>
        </p:blipFill>
        <p:spPr>
          <a:xfrm>
            <a:off x="-1" y="3836277"/>
            <a:ext cx="12191999" cy="3021724"/>
          </a:xfrm>
          <a:prstGeom prst="rect">
            <a:avLst/>
          </a:prstGeom>
        </p:spPr>
      </p:pic>
      <p:pic>
        <p:nvPicPr>
          <p:cNvPr id="5" name="Picture 4" descr="A black and white logo&#10;&#10;AI-generated content may be incorrect.">
            <a:extLst>
              <a:ext uri="{FF2B5EF4-FFF2-40B4-BE49-F238E27FC236}">
                <a16:creationId xmlns:a16="http://schemas.microsoft.com/office/drawing/2014/main" id="{BD96049D-D078-D00E-C626-22339B2C27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00" y="457200"/>
            <a:ext cx="1600200" cy="724387"/>
          </a:xfrm>
          <a:prstGeom prst="rect">
            <a:avLst/>
          </a:prstGeom>
        </p:spPr>
      </p:pic>
      <p:pic>
        <p:nvPicPr>
          <p:cNvPr id="7" name="Picture 6">
            <a:extLst>
              <a:ext uri="{FF2B5EF4-FFF2-40B4-BE49-F238E27FC236}">
                <a16:creationId xmlns:a16="http://schemas.microsoft.com/office/drawing/2014/main" id="{A2E72EE2-1351-5833-2F5E-A69E18D87A1E}"/>
              </a:ext>
            </a:extLst>
          </p:cNvPr>
          <p:cNvPicPr>
            <a:picLocks noChangeAspect="1"/>
          </p:cNvPicPr>
          <p:nvPr userDrawn="1"/>
        </p:nvPicPr>
        <p:blipFill>
          <a:blip r:embed="rId2"/>
          <a:stretch>
            <a:fillRect/>
          </a:stretch>
        </p:blipFill>
        <p:spPr>
          <a:xfrm>
            <a:off x="-1" y="3836277"/>
            <a:ext cx="12191999" cy="3021724"/>
          </a:xfrm>
          <a:prstGeom prst="rect">
            <a:avLst/>
          </a:prstGeom>
        </p:spPr>
      </p:pic>
      <p:pic>
        <p:nvPicPr>
          <p:cNvPr id="8" name="Picture 7" descr="A black and white logo&#10;&#10;AI-generated content may be incorrect.">
            <a:extLst>
              <a:ext uri="{FF2B5EF4-FFF2-40B4-BE49-F238E27FC236}">
                <a16:creationId xmlns:a16="http://schemas.microsoft.com/office/drawing/2014/main" id="{85FDC0C8-B7F2-E9C5-5620-231BB6494E8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58400" y="457200"/>
            <a:ext cx="1600200" cy="724387"/>
          </a:xfrm>
          <a:prstGeom prst="rect">
            <a:avLst/>
          </a:prstGeom>
        </p:spPr>
      </p:pic>
      <p:sp>
        <p:nvSpPr>
          <p:cNvPr id="9" name="TextBox 8">
            <a:extLst>
              <a:ext uri="{FF2B5EF4-FFF2-40B4-BE49-F238E27FC236}">
                <a16:creationId xmlns:a16="http://schemas.microsoft.com/office/drawing/2014/main" id="{BF9B2B51-E04F-DFE3-96BA-AF31C692969B}"/>
              </a:ext>
            </a:extLst>
          </p:cNvPr>
          <p:cNvSpPr txBox="1"/>
          <p:nvPr userDrawn="1"/>
        </p:nvSpPr>
        <p:spPr>
          <a:xfrm>
            <a:off x="11734800" y="6583680"/>
            <a:ext cx="457200" cy="246221"/>
          </a:xfrm>
          <a:prstGeom prst="rect">
            <a:avLst/>
          </a:prstGeom>
          <a:noFill/>
        </p:spPr>
        <p:txBody>
          <a:bodyPr wrap="square" rtlCol="0">
            <a:spAutoFit/>
          </a:bodyPr>
          <a:lstStyle/>
          <a:p>
            <a:pPr algn="ctr"/>
            <a:fld id="{7F1BAE7A-5517-431C-90DC-73FCE4820649}" type="slidenum">
              <a:rPr lang="en-US" sz="1000" smtClean="0">
                <a:solidFill>
                  <a:schemeClr val="bg1"/>
                </a:solidFill>
              </a:rPr>
              <a:pPr algn="ctr"/>
              <a:t>‹#›</a:t>
            </a:fld>
            <a:endParaRPr lang="en-US" sz="1000" dirty="0">
              <a:solidFill>
                <a:schemeClr val="bg1"/>
              </a:solidFill>
            </a:endParaRPr>
          </a:p>
        </p:txBody>
      </p:sp>
    </p:spTree>
    <p:extLst>
      <p:ext uri="{BB962C8B-B14F-4D97-AF65-F5344CB8AC3E}">
        <p14:creationId xmlns:p14="http://schemas.microsoft.com/office/powerpoint/2010/main" val="1908955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Divider Slide - Vivid Gree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14FA942-6F6E-23FA-490A-98DB97313D5D}"/>
              </a:ext>
            </a:extLst>
          </p:cNvPr>
          <p:cNvSpPr/>
          <p:nvPr userDrawn="1"/>
        </p:nvSpPr>
        <p:spPr>
          <a:xfrm>
            <a:off x="1"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Inter" panose="02000503000000020004" pitchFamily="2" charset="0"/>
            </a:endParaRPr>
          </a:p>
        </p:txBody>
      </p:sp>
      <p:pic>
        <p:nvPicPr>
          <p:cNvPr id="14" name="Picture 13">
            <a:extLst>
              <a:ext uri="{FF2B5EF4-FFF2-40B4-BE49-F238E27FC236}">
                <a16:creationId xmlns:a16="http://schemas.microsoft.com/office/drawing/2014/main" id="{331AE0A2-74E3-9C06-9EF5-E77DCBCF9FF6}"/>
              </a:ext>
            </a:extLst>
          </p:cNvPr>
          <p:cNvPicPr>
            <a:picLocks noChangeAspect="1"/>
          </p:cNvPicPr>
          <p:nvPr userDrawn="1"/>
        </p:nvPicPr>
        <p:blipFill>
          <a:blip r:embed="rId2"/>
          <a:stretch>
            <a:fillRect/>
          </a:stretch>
        </p:blipFill>
        <p:spPr>
          <a:xfrm>
            <a:off x="0" y="3836277"/>
            <a:ext cx="12191999" cy="3021724"/>
          </a:xfrm>
          <a:prstGeom prst="rect">
            <a:avLst/>
          </a:prstGeom>
          <a:solidFill>
            <a:schemeClr val="accent6"/>
          </a:solidFill>
        </p:spPr>
      </p:pic>
      <p:sp>
        <p:nvSpPr>
          <p:cNvPr id="4" name="Title 1">
            <a:extLst>
              <a:ext uri="{FF2B5EF4-FFF2-40B4-BE49-F238E27FC236}">
                <a16:creationId xmlns:a16="http://schemas.microsoft.com/office/drawing/2014/main" id="{8744C335-072D-D8A9-853A-3008D3001C86}"/>
              </a:ext>
            </a:extLst>
          </p:cNvPr>
          <p:cNvSpPr>
            <a:spLocks noGrp="1"/>
          </p:cNvSpPr>
          <p:nvPr>
            <p:ph type="title" hasCustomPrompt="1"/>
          </p:nvPr>
        </p:nvSpPr>
        <p:spPr>
          <a:xfrm>
            <a:off x="1981679" y="2274217"/>
            <a:ext cx="8228644" cy="1901858"/>
          </a:xfrm>
        </p:spPr>
        <p:txBody>
          <a:bodyPr anchor="t" anchorCtr="0">
            <a:normAutofit/>
          </a:bodyPr>
          <a:lstStyle>
            <a:lvl1pPr algn="ctr">
              <a:defRPr sz="7200" cap="none" baseline="0">
                <a:solidFill>
                  <a:schemeClr val="bg1"/>
                </a:solidFill>
                <a:latin typeface="+mj-lt"/>
              </a:defRPr>
            </a:lvl1pPr>
          </a:lstStyle>
          <a:p>
            <a:r>
              <a:rPr lang="en-US" dirty="0"/>
              <a:t>Section title</a:t>
            </a:r>
          </a:p>
        </p:txBody>
      </p:sp>
      <p:pic>
        <p:nvPicPr>
          <p:cNvPr id="11" name="Picture 10">
            <a:extLst>
              <a:ext uri="{FF2B5EF4-FFF2-40B4-BE49-F238E27FC236}">
                <a16:creationId xmlns:a16="http://schemas.microsoft.com/office/drawing/2014/main" id="{26040C58-3D19-0209-838B-E4AB2D1221B1}"/>
              </a:ext>
            </a:extLst>
          </p:cNvPr>
          <p:cNvPicPr>
            <a:picLocks noChangeAspect="1"/>
          </p:cNvPicPr>
          <p:nvPr userDrawn="1"/>
        </p:nvPicPr>
        <p:blipFill>
          <a:blip r:embed="rId2"/>
          <a:stretch>
            <a:fillRect/>
          </a:stretch>
        </p:blipFill>
        <p:spPr>
          <a:xfrm>
            <a:off x="-1" y="3836277"/>
            <a:ext cx="12191999" cy="3021724"/>
          </a:xfrm>
          <a:prstGeom prst="rect">
            <a:avLst/>
          </a:prstGeom>
          <a:solidFill>
            <a:schemeClr val="accent1"/>
          </a:solidFill>
        </p:spPr>
      </p:pic>
      <p:pic>
        <p:nvPicPr>
          <p:cNvPr id="2" name="Picture 1" descr="A black and white logo&#10;&#10;AI-generated content may be incorrect.">
            <a:extLst>
              <a:ext uri="{FF2B5EF4-FFF2-40B4-BE49-F238E27FC236}">
                <a16:creationId xmlns:a16="http://schemas.microsoft.com/office/drawing/2014/main" id="{75B1E548-E24A-5F26-E823-418512472D3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58400" y="457200"/>
            <a:ext cx="1600200" cy="724387"/>
          </a:xfrm>
          <a:prstGeom prst="rect">
            <a:avLst/>
          </a:prstGeom>
        </p:spPr>
      </p:pic>
      <p:sp>
        <p:nvSpPr>
          <p:cNvPr id="5" name="TextBox 4">
            <a:extLst>
              <a:ext uri="{FF2B5EF4-FFF2-40B4-BE49-F238E27FC236}">
                <a16:creationId xmlns:a16="http://schemas.microsoft.com/office/drawing/2014/main" id="{59F8D676-1A20-2562-38A3-59DFF5F52705}"/>
              </a:ext>
            </a:extLst>
          </p:cNvPr>
          <p:cNvSpPr txBox="1"/>
          <p:nvPr userDrawn="1"/>
        </p:nvSpPr>
        <p:spPr>
          <a:xfrm>
            <a:off x="11734800" y="6583680"/>
            <a:ext cx="457200" cy="246221"/>
          </a:xfrm>
          <a:prstGeom prst="rect">
            <a:avLst/>
          </a:prstGeom>
          <a:noFill/>
        </p:spPr>
        <p:txBody>
          <a:bodyPr wrap="square" rtlCol="0">
            <a:spAutoFit/>
          </a:bodyPr>
          <a:lstStyle/>
          <a:p>
            <a:pPr algn="ctr"/>
            <a:fld id="{7F1BAE7A-5517-431C-90DC-73FCE4820649}" type="slidenum">
              <a:rPr lang="en-US" sz="1000" smtClean="0">
                <a:solidFill>
                  <a:schemeClr val="tx2"/>
                </a:solidFill>
              </a:rPr>
              <a:pPr algn="ctr"/>
              <a:t>‹#›</a:t>
            </a:fld>
            <a:endParaRPr lang="en-US" sz="1000" dirty="0">
              <a:solidFill>
                <a:schemeClr val="tx2"/>
              </a:solidFill>
            </a:endParaRPr>
          </a:p>
        </p:txBody>
      </p:sp>
    </p:spTree>
    <p:extLst>
      <p:ext uri="{BB962C8B-B14F-4D97-AF65-F5344CB8AC3E}">
        <p14:creationId xmlns:p14="http://schemas.microsoft.com/office/powerpoint/2010/main" val="3870383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vider A">
    <p:spTree>
      <p:nvGrpSpPr>
        <p:cNvPr id="1" name=""/>
        <p:cNvGrpSpPr/>
        <p:nvPr/>
      </p:nvGrpSpPr>
      <p:grpSpPr>
        <a:xfrm>
          <a:off x="0" y="0"/>
          <a:ext cx="0" cy="0"/>
          <a:chOff x="0" y="0"/>
          <a:chExt cx="0" cy="0"/>
        </a:xfrm>
      </p:grpSpPr>
      <p:sp>
        <p:nvSpPr>
          <p:cNvPr id="2" name="Title 1"/>
          <p:cNvSpPr>
            <a:spLocks noGrp="1"/>
          </p:cNvSpPr>
          <p:nvPr>
            <p:ph type="title"/>
          </p:nvPr>
        </p:nvSpPr>
        <p:spPr>
          <a:xfrm>
            <a:off x="4366591" y="2328672"/>
            <a:ext cx="7584133" cy="1478400"/>
          </a:xfrm>
        </p:spPr>
        <p:txBody>
          <a:bodyPr anchor="b"/>
          <a:lstStyle>
            <a:lvl1pPr>
              <a:lnSpc>
                <a:spcPct val="90000"/>
              </a:lnSpc>
              <a:defRPr sz="5333" b="1" i="0">
                <a:latin typeface="+mj-lt"/>
                <a:ea typeface="Inter" panose="02000503000000020004" pitchFamily="2" charset="0"/>
              </a:defRPr>
            </a:lvl1pPr>
          </a:lstStyle>
          <a:p>
            <a:r>
              <a:rPr lang="en-US"/>
              <a:t>Click to edit Master title style</a:t>
            </a:r>
            <a:endParaRPr lang="en-US" dirty="0"/>
          </a:p>
        </p:txBody>
      </p:sp>
      <p:sp>
        <p:nvSpPr>
          <p:cNvPr id="3" name="Text Placeholder 2"/>
          <p:cNvSpPr>
            <a:spLocks noGrp="1"/>
          </p:cNvSpPr>
          <p:nvPr>
            <p:ph type="body" idx="1"/>
          </p:nvPr>
        </p:nvSpPr>
        <p:spPr>
          <a:xfrm>
            <a:off x="4366591" y="3972202"/>
            <a:ext cx="7586133" cy="424732"/>
          </a:xfrm>
        </p:spPr>
        <p:txBody>
          <a:bodyPr>
            <a:spAutoFit/>
          </a:bodyPr>
          <a:lstStyle>
            <a:lvl1pPr marL="0" indent="0">
              <a:lnSpc>
                <a:spcPct val="90000"/>
              </a:lnSpc>
              <a:buNone/>
              <a:defRPr sz="2400">
                <a:solidFill>
                  <a:schemeClr val="tx1"/>
                </a:solidFill>
                <a:latin typeface="+mn-lt"/>
                <a:ea typeface="Inter"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Picture Placeholder 13">
            <a:extLst>
              <a:ext uri="{FF2B5EF4-FFF2-40B4-BE49-F238E27FC236}">
                <a16:creationId xmlns:a16="http://schemas.microsoft.com/office/drawing/2014/main" id="{A6FAB897-C5E6-BB5C-425F-8414310A0261}"/>
              </a:ext>
            </a:extLst>
          </p:cNvPr>
          <p:cNvSpPr>
            <a:spLocks noGrp="1"/>
          </p:cNvSpPr>
          <p:nvPr>
            <p:ph type="pic" sz="quarter" idx="11"/>
          </p:nvPr>
        </p:nvSpPr>
        <p:spPr>
          <a:xfrm>
            <a:off x="1" y="0"/>
            <a:ext cx="3949148" cy="6858000"/>
          </a:xfrm>
          <a:solidFill>
            <a:schemeClr val="tx2"/>
          </a:solidFill>
        </p:spPr>
        <p:txBody>
          <a:bodyPr/>
          <a:lstStyle>
            <a:lvl1pPr>
              <a:defRPr>
                <a:solidFill>
                  <a:schemeClr val="tx1">
                    <a:alpha val="0"/>
                  </a:schemeClr>
                </a:solidFill>
              </a:defRPr>
            </a:lvl1pPr>
          </a:lstStyle>
          <a:p>
            <a:r>
              <a:rPr lang="en-US"/>
              <a:t>Click icon to add picture</a:t>
            </a:r>
            <a:endParaRPr lang="en-US" dirty="0"/>
          </a:p>
        </p:txBody>
      </p:sp>
      <p:sp>
        <p:nvSpPr>
          <p:cNvPr id="5" name="TextBox 4">
            <a:extLst>
              <a:ext uri="{FF2B5EF4-FFF2-40B4-BE49-F238E27FC236}">
                <a16:creationId xmlns:a16="http://schemas.microsoft.com/office/drawing/2014/main" id="{F271DEE0-734A-0BEF-8125-4D1E44446656}"/>
              </a:ext>
            </a:extLst>
          </p:cNvPr>
          <p:cNvSpPr txBox="1"/>
          <p:nvPr userDrawn="1"/>
        </p:nvSpPr>
        <p:spPr>
          <a:xfrm>
            <a:off x="0" y="6583680"/>
            <a:ext cx="457200" cy="246221"/>
          </a:xfrm>
          <a:prstGeom prst="rect">
            <a:avLst/>
          </a:prstGeom>
          <a:noFill/>
        </p:spPr>
        <p:txBody>
          <a:bodyPr wrap="square" rtlCol="0">
            <a:spAutoFit/>
          </a:bodyPr>
          <a:lstStyle/>
          <a:p>
            <a:pPr algn="ctr"/>
            <a:fld id="{7F1BAE7A-5517-431C-90DC-73FCE4820649}" type="slidenum">
              <a:rPr lang="en-US" sz="1000" smtClean="0">
                <a:solidFill>
                  <a:schemeClr val="bg1"/>
                </a:solidFill>
              </a:rPr>
              <a:pPr algn="ctr"/>
              <a:t>‹#›</a:t>
            </a:fld>
            <a:endParaRPr lang="en-US" sz="1000" dirty="0">
              <a:solidFill>
                <a:schemeClr val="bg1"/>
              </a:solidFill>
            </a:endParaRPr>
          </a:p>
        </p:txBody>
      </p:sp>
    </p:spTree>
    <p:extLst>
      <p:ext uri="{BB962C8B-B14F-4D97-AF65-F5344CB8AC3E}">
        <p14:creationId xmlns:p14="http://schemas.microsoft.com/office/powerpoint/2010/main" val="37013495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Slide -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9BF7A0-796F-A283-F322-2E2C8523427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b="0" i="0" dirty="0">
              <a:latin typeface="Inter" panose="02000503000000020004" pitchFamily="2" charset="0"/>
            </a:endParaRPr>
          </a:p>
        </p:txBody>
      </p:sp>
      <p:pic>
        <p:nvPicPr>
          <p:cNvPr id="2" name="Picture 1">
            <a:extLst>
              <a:ext uri="{FF2B5EF4-FFF2-40B4-BE49-F238E27FC236}">
                <a16:creationId xmlns:a16="http://schemas.microsoft.com/office/drawing/2014/main" id="{078E2273-3341-9606-6674-FCB71326DFDC}"/>
              </a:ext>
            </a:extLst>
          </p:cNvPr>
          <p:cNvPicPr>
            <a:picLocks noChangeAspect="1"/>
          </p:cNvPicPr>
          <p:nvPr/>
        </p:nvPicPr>
        <p:blipFill>
          <a:blip r:embed="rId2"/>
          <a:stretch>
            <a:fillRect/>
          </a:stretch>
        </p:blipFill>
        <p:spPr>
          <a:xfrm>
            <a:off x="0" y="3836277"/>
            <a:ext cx="12192000" cy="3021724"/>
          </a:xfrm>
          <a:prstGeom prst="rect">
            <a:avLst/>
          </a:prstGeom>
        </p:spPr>
      </p:pic>
      <p:pic>
        <p:nvPicPr>
          <p:cNvPr id="3" name="Picture 2">
            <a:extLst>
              <a:ext uri="{FF2B5EF4-FFF2-40B4-BE49-F238E27FC236}">
                <a16:creationId xmlns:a16="http://schemas.microsoft.com/office/drawing/2014/main" id="{E864B951-661C-8094-7391-2B65867B603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061356" y="457200"/>
            <a:ext cx="1594288" cy="724387"/>
          </a:xfrm>
          <a:prstGeom prst="rect">
            <a:avLst/>
          </a:prstGeom>
        </p:spPr>
      </p:pic>
      <p:pic>
        <p:nvPicPr>
          <p:cNvPr id="5" name="Picture 4">
            <a:extLst>
              <a:ext uri="{FF2B5EF4-FFF2-40B4-BE49-F238E27FC236}">
                <a16:creationId xmlns:a16="http://schemas.microsoft.com/office/drawing/2014/main" id="{3CF6E0D4-D7A6-EF8B-E5E7-59B233C7EADF}"/>
              </a:ext>
            </a:extLst>
          </p:cNvPr>
          <p:cNvPicPr>
            <a:picLocks noChangeAspect="1"/>
          </p:cNvPicPr>
          <p:nvPr userDrawn="1"/>
        </p:nvPicPr>
        <p:blipFill>
          <a:blip r:embed="rId2"/>
          <a:stretch>
            <a:fillRect/>
          </a:stretch>
        </p:blipFill>
        <p:spPr>
          <a:xfrm>
            <a:off x="0" y="3836277"/>
            <a:ext cx="12192000" cy="3021724"/>
          </a:xfrm>
          <a:prstGeom prst="rect">
            <a:avLst/>
          </a:prstGeom>
        </p:spPr>
      </p:pic>
      <p:pic>
        <p:nvPicPr>
          <p:cNvPr id="6" name="Picture 5">
            <a:extLst>
              <a:ext uri="{FF2B5EF4-FFF2-40B4-BE49-F238E27FC236}">
                <a16:creationId xmlns:a16="http://schemas.microsoft.com/office/drawing/2014/main" id="{3E6C1551-2CD7-17B3-DFB7-53F3062BDC3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061356" y="457200"/>
            <a:ext cx="1594288" cy="724387"/>
          </a:xfrm>
          <a:prstGeom prst="rect">
            <a:avLst/>
          </a:prstGeom>
        </p:spPr>
      </p:pic>
      <p:sp>
        <p:nvSpPr>
          <p:cNvPr id="8" name="Title 1">
            <a:extLst>
              <a:ext uri="{FF2B5EF4-FFF2-40B4-BE49-F238E27FC236}">
                <a16:creationId xmlns:a16="http://schemas.microsoft.com/office/drawing/2014/main" id="{E1A4FFFE-43EE-A565-E7B5-5432EF704320}"/>
              </a:ext>
            </a:extLst>
          </p:cNvPr>
          <p:cNvSpPr>
            <a:spLocks noGrp="1"/>
          </p:cNvSpPr>
          <p:nvPr>
            <p:ph type="title" hasCustomPrompt="1"/>
          </p:nvPr>
        </p:nvSpPr>
        <p:spPr>
          <a:xfrm>
            <a:off x="1981679" y="2274217"/>
            <a:ext cx="8228644" cy="1901858"/>
          </a:xfrm>
        </p:spPr>
        <p:txBody>
          <a:bodyPr anchor="t" anchorCtr="0">
            <a:normAutofit/>
          </a:bodyPr>
          <a:lstStyle>
            <a:lvl1pPr algn="ctr">
              <a:defRPr sz="7200" cap="none" baseline="0">
                <a:solidFill>
                  <a:schemeClr val="tx2"/>
                </a:solidFill>
                <a:latin typeface="+mj-lt"/>
              </a:defRPr>
            </a:lvl1pPr>
          </a:lstStyle>
          <a:p>
            <a:r>
              <a:rPr lang="en-US" dirty="0"/>
              <a:t>Section title</a:t>
            </a:r>
          </a:p>
        </p:txBody>
      </p:sp>
      <p:sp>
        <p:nvSpPr>
          <p:cNvPr id="10" name="TextBox 9">
            <a:extLst>
              <a:ext uri="{FF2B5EF4-FFF2-40B4-BE49-F238E27FC236}">
                <a16:creationId xmlns:a16="http://schemas.microsoft.com/office/drawing/2014/main" id="{0E823457-68CB-C044-1FF0-50CA1245413D}"/>
              </a:ext>
            </a:extLst>
          </p:cNvPr>
          <p:cNvSpPr txBox="1"/>
          <p:nvPr userDrawn="1"/>
        </p:nvSpPr>
        <p:spPr>
          <a:xfrm>
            <a:off x="11734800" y="6583680"/>
            <a:ext cx="457200" cy="246221"/>
          </a:xfrm>
          <a:prstGeom prst="rect">
            <a:avLst/>
          </a:prstGeom>
          <a:noFill/>
        </p:spPr>
        <p:txBody>
          <a:bodyPr wrap="square" rtlCol="0">
            <a:spAutoFit/>
          </a:bodyPr>
          <a:lstStyle/>
          <a:p>
            <a:pPr algn="ctr"/>
            <a:fld id="{7F1BAE7A-5517-431C-90DC-73FCE4820649}" type="slidenum">
              <a:rPr lang="en-US" sz="1000" smtClean="0">
                <a:solidFill>
                  <a:schemeClr val="tx2"/>
                </a:solidFill>
              </a:rPr>
              <a:pPr algn="ctr"/>
              <a:t>‹#›</a:t>
            </a:fld>
            <a:endParaRPr lang="en-US" sz="1000" dirty="0">
              <a:solidFill>
                <a:schemeClr val="tx2"/>
              </a:solidFill>
            </a:endParaRPr>
          </a:p>
        </p:txBody>
      </p:sp>
    </p:spTree>
    <p:extLst>
      <p:ext uri="{BB962C8B-B14F-4D97-AF65-F5344CB8AC3E}">
        <p14:creationId xmlns:p14="http://schemas.microsoft.com/office/powerpoint/2010/main" val="3197277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w/ Content + Feature Image">
    <p:spTree>
      <p:nvGrpSpPr>
        <p:cNvPr id="1" name=""/>
        <p:cNvGrpSpPr/>
        <p:nvPr/>
      </p:nvGrpSpPr>
      <p:grpSpPr>
        <a:xfrm>
          <a:off x="0" y="0"/>
          <a:ext cx="0" cy="0"/>
          <a:chOff x="0" y="0"/>
          <a:chExt cx="0" cy="0"/>
        </a:xfrm>
      </p:grpSpPr>
      <p:sp>
        <p:nvSpPr>
          <p:cNvPr id="139" name="Title Text"/>
          <p:cNvSpPr txBox="1">
            <a:spLocks noGrp="1"/>
          </p:cNvSpPr>
          <p:nvPr>
            <p:ph type="title" hasCustomPrompt="1"/>
          </p:nvPr>
        </p:nvSpPr>
        <p:spPr>
          <a:xfrm>
            <a:off x="462557" y="355964"/>
            <a:ext cx="6982392" cy="609334"/>
          </a:xfrm>
          <a:prstGeom prst="rect">
            <a:avLst/>
          </a:prstGeom>
        </p:spPr>
        <p:txBody>
          <a:bodyPr>
            <a:spAutoFit/>
          </a:bodyPr>
          <a:lstStyle>
            <a:lvl1pPr>
              <a:defRPr sz="3733">
                <a:solidFill>
                  <a:schemeClr val="tx1"/>
                </a:solidFill>
                <a:latin typeface="+mj-lt"/>
              </a:defRPr>
            </a:lvl1pPr>
          </a:lstStyle>
          <a:p>
            <a:r>
              <a:rPr lang="en-US" dirty="0"/>
              <a:t>Slide Title</a:t>
            </a:r>
            <a:endParaRPr dirty="0"/>
          </a:p>
        </p:txBody>
      </p:sp>
      <p:sp>
        <p:nvSpPr>
          <p:cNvPr id="2" name="Picture Placeholder 13">
            <a:extLst>
              <a:ext uri="{FF2B5EF4-FFF2-40B4-BE49-F238E27FC236}">
                <a16:creationId xmlns:a16="http://schemas.microsoft.com/office/drawing/2014/main" id="{DA2FEDAC-66C3-F657-3721-EBAA134888C0}"/>
              </a:ext>
            </a:extLst>
          </p:cNvPr>
          <p:cNvSpPr>
            <a:spLocks noGrp="1"/>
          </p:cNvSpPr>
          <p:nvPr>
            <p:ph type="pic" sz="quarter" idx="10"/>
          </p:nvPr>
        </p:nvSpPr>
        <p:spPr>
          <a:xfrm>
            <a:off x="7818541" y="0"/>
            <a:ext cx="4373459" cy="6858000"/>
          </a:xfrm>
          <a:solidFill>
            <a:schemeClr val="tx2"/>
          </a:solidFill>
        </p:spPr>
        <p:txBody>
          <a:bodyPr/>
          <a:lstStyle>
            <a:lvl1pPr>
              <a:defRPr>
                <a:solidFill>
                  <a:schemeClr val="tx1">
                    <a:alpha val="0"/>
                  </a:schemeClr>
                </a:solidFill>
              </a:defRPr>
            </a:lvl1pPr>
          </a:lstStyle>
          <a:p>
            <a:r>
              <a:rPr lang="en-US"/>
              <a:t>Click icon to add picture</a:t>
            </a:r>
          </a:p>
        </p:txBody>
      </p:sp>
      <p:sp>
        <p:nvSpPr>
          <p:cNvPr id="4" name="Content Placeholder 3">
            <a:extLst>
              <a:ext uri="{FF2B5EF4-FFF2-40B4-BE49-F238E27FC236}">
                <a16:creationId xmlns:a16="http://schemas.microsoft.com/office/drawing/2014/main" id="{843EED6A-50EA-D533-AA2F-CBD000308D89}"/>
              </a:ext>
            </a:extLst>
          </p:cNvPr>
          <p:cNvSpPr>
            <a:spLocks noGrp="1"/>
          </p:cNvSpPr>
          <p:nvPr>
            <p:ph sz="quarter" idx="12"/>
          </p:nvPr>
        </p:nvSpPr>
        <p:spPr>
          <a:xfrm>
            <a:off x="452693" y="1101796"/>
            <a:ext cx="6982392" cy="5151611"/>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78801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Label w/ Content + Feature Image">
    <p:spTree>
      <p:nvGrpSpPr>
        <p:cNvPr id="1" name=""/>
        <p:cNvGrpSpPr/>
        <p:nvPr/>
      </p:nvGrpSpPr>
      <p:grpSpPr>
        <a:xfrm>
          <a:off x="0" y="0"/>
          <a:ext cx="0" cy="0"/>
          <a:chOff x="0" y="0"/>
          <a:chExt cx="0" cy="0"/>
        </a:xfrm>
      </p:grpSpPr>
      <p:sp>
        <p:nvSpPr>
          <p:cNvPr id="2" name="Picture Placeholder 13">
            <a:extLst>
              <a:ext uri="{FF2B5EF4-FFF2-40B4-BE49-F238E27FC236}">
                <a16:creationId xmlns:a16="http://schemas.microsoft.com/office/drawing/2014/main" id="{DA2FEDAC-66C3-F657-3721-EBAA134888C0}"/>
              </a:ext>
            </a:extLst>
          </p:cNvPr>
          <p:cNvSpPr>
            <a:spLocks noGrp="1"/>
          </p:cNvSpPr>
          <p:nvPr>
            <p:ph type="pic" sz="quarter" idx="10"/>
          </p:nvPr>
        </p:nvSpPr>
        <p:spPr>
          <a:xfrm>
            <a:off x="7818541" y="0"/>
            <a:ext cx="4373459" cy="6858000"/>
          </a:xfrm>
          <a:solidFill>
            <a:schemeClr val="tx2"/>
          </a:solidFill>
        </p:spPr>
        <p:txBody>
          <a:bodyPr/>
          <a:lstStyle>
            <a:lvl1pPr>
              <a:defRPr>
                <a:solidFill>
                  <a:schemeClr val="tx1">
                    <a:alpha val="0"/>
                  </a:schemeClr>
                </a:solidFill>
                <a:latin typeface="+mn-lt"/>
              </a:defRPr>
            </a:lvl1pPr>
          </a:lstStyle>
          <a:p>
            <a:r>
              <a:rPr lang="en-US"/>
              <a:t>Click icon to add picture</a:t>
            </a:r>
          </a:p>
        </p:txBody>
      </p:sp>
      <p:sp>
        <p:nvSpPr>
          <p:cNvPr id="9" name="Content Placeholder 3">
            <a:extLst>
              <a:ext uri="{FF2B5EF4-FFF2-40B4-BE49-F238E27FC236}">
                <a16:creationId xmlns:a16="http://schemas.microsoft.com/office/drawing/2014/main" id="{DCB87B73-EDEE-AAF6-D7FB-3CE4FE7A33F1}"/>
              </a:ext>
            </a:extLst>
          </p:cNvPr>
          <p:cNvSpPr>
            <a:spLocks noGrp="1"/>
          </p:cNvSpPr>
          <p:nvPr>
            <p:ph sz="quarter" idx="12"/>
          </p:nvPr>
        </p:nvSpPr>
        <p:spPr>
          <a:xfrm>
            <a:off x="452693" y="1867668"/>
            <a:ext cx="6982392" cy="4385739"/>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Text">
            <a:extLst>
              <a:ext uri="{FF2B5EF4-FFF2-40B4-BE49-F238E27FC236}">
                <a16:creationId xmlns:a16="http://schemas.microsoft.com/office/drawing/2014/main" id="{41DFAAB8-CEAB-1B21-625F-C29D44230A21}"/>
              </a:ext>
            </a:extLst>
          </p:cNvPr>
          <p:cNvSpPr txBox="1">
            <a:spLocks noGrp="1"/>
          </p:cNvSpPr>
          <p:nvPr>
            <p:ph type="title" hasCustomPrompt="1"/>
          </p:nvPr>
        </p:nvSpPr>
        <p:spPr>
          <a:xfrm>
            <a:off x="462557" y="976412"/>
            <a:ext cx="6982392" cy="609334"/>
          </a:xfrm>
          <a:prstGeom prst="rect">
            <a:avLst/>
          </a:prstGeom>
        </p:spPr>
        <p:txBody>
          <a:bodyPr>
            <a:spAutoFit/>
          </a:bodyPr>
          <a:lstStyle>
            <a:lvl1pPr>
              <a:defRPr sz="3733">
                <a:solidFill>
                  <a:schemeClr val="tx1"/>
                </a:solidFill>
                <a:latin typeface="+mj-lt"/>
              </a:defRPr>
            </a:lvl1pPr>
          </a:lstStyle>
          <a:p>
            <a:r>
              <a:rPr lang="en-US" dirty="0"/>
              <a:t>Slide Title</a:t>
            </a:r>
            <a:endParaRPr dirty="0"/>
          </a:p>
        </p:txBody>
      </p:sp>
      <p:sp>
        <p:nvSpPr>
          <p:cNvPr id="11" name="Body Level One…">
            <a:extLst>
              <a:ext uri="{FF2B5EF4-FFF2-40B4-BE49-F238E27FC236}">
                <a16:creationId xmlns:a16="http://schemas.microsoft.com/office/drawing/2014/main" id="{D842B32C-F0D3-532C-458E-1AAD1D4EB5B3}"/>
              </a:ext>
            </a:extLst>
          </p:cNvPr>
          <p:cNvSpPr txBox="1">
            <a:spLocks noGrp="1"/>
          </p:cNvSpPr>
          <p:nvPr>
            <p:ph type="body" sz="quarter" idx="11" hasCustomPrompt="1"/>
          </p:nvPr>
        </p:nvSpPr>
        <p:spPr>
          <a:xfrm>
            <a:off x="462556" y="439171"/>
            <a:ext cx="6981112" cy="273579"/>
          </a:xfrm>
          <a:prstGeom prst="rect">
            <a:avLst/>
          </a:prstGeom>
        </p:spPr>
        <p:txBody>
          <a:bodyPr lIns="0" tIns="0" rIns="0" bIns="0" anchor="ctr" anchorCtr="0">
            <a:spAutoFit/>
          </a:bodyPr>
          <a:lstStyle>
            <a:lvl1pPr marL="0" indent="0">
              <a:lnSpc>
                <a:spcPts val="2133"/>
              </a:lnSpc>
              <a:spcBef>
                <a:spcPts val="0"/>
              </a:spcBef>
              <a:buClrTx/>
              <a:buSzTx/>
              <a:buFontTx/>
              <a:buNone/>
              <a:defRPr sz="1867"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Slide label</a:t>
            </a:r>
          </a:p>
        </p:txBody>
      </p:sp>
      <p:cxnSp>
        <p:nvCxnSpPr>
          <p:cNvPr id="12" name="Straight Connector 11">
            <a:extLst>
              <a:ext uri="{FF2B5EF4-FFF2-40B4-BE49-F238E27FC236}">
                <a16:creationId xmlns:a16="http://schemas.microsoft.com/office/drawing/2014/main" id="{41B0767A-A23D-3011-ED60-5F0126A157CC}"/>
              </a:ext>
            </a:extLst>
          </p:cNvPr>
          <p:cNvCxnSpPr/>
          <p:nvPr/>
        </p:nvCxnSpPr>
        <p:spPr>
          <a:xfrm>
            <a:off x="452693" y="859892"/>
            <a:ext cx="12192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808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w/ Content + Image Right">
    <p:spTree>
      <p:nvGrpSpPr>
        <p:cNvPr id="1" name=""/>
        <p:cNvGrpSpPr/>
        <p:nvPr/>
      </p:nvGrpSpPr>
      <p:grpSpPr>
        <a:xfrm>
          <a:off x="0" y="0"/>
          <a:ext cx="0" cy="0"/>
          <a:chOff x="0" y="0"/>
          <a:chExt cx="0" cy="0"/>
        </a:xfrm>
      </p:grpSpPr>
      <p:sp>
        <p:nvSpPr>
          <p:cNvPr id="139" name="Title Text"/>
          <p:cNvSpPr txBox="1">
            <a:spLocks noGrp="1"/>
          </p:cNvSpPr>
          <p:nvPr>
            <p:ph type="title" hasCustomPrompt="1"/>
          </p:nvPr>
        </p:nvSpPr>
        <p:spPr>
          <a:xfrm>
            <a:off x="462558" y="466700"/>
            <a:ext cx="5498431" cy="498598"/>
          </a:xfrm>
          <a:prstGeom prst="rect">
            <a:avLst/>
          </a:prstGeom>
          <a:ln w="12700">
            <a:miter lim="400000"/>
          </a:ln>
        </p:spPr>
        <p:txBody>
          <a:bodyPr lIns="0" tIns="0" rIns="0" bIns="0">
            <a:spAutoFit/>
          </a:bodyPr>
          <a:lstStyle>
            <a:lvl1pPr>
              <a:defRPr>
                <a:solidFill>
                  <a:schemeClr val="tx1"/>
                </a:solidFill>
                <a:latin typeface="+mj-lt"/>
              </a:defRPr>
            </a:lvl1pPr>
          </a:lstStyle>
          <a:p>
            <a:pPr lvl="0"/>
            <a:r>
              <a:rPr lang="en-US" dirty="0"/>
              <a:t>Slide Title</a:t>
            </a:r>
            <a:endParaRPr dirty="0"/>
          </a:p>
        </p:txBody>
      </p:sp>
      <p:sp>
        <p:nvSpPr>
          <p:cNvPr id="3" name="Picture Placeholder 13">
            <a:extLst>
              <a:ext uri="{FF2B5EF4-FFF2-40B4-BE49-F238E27FC236}">
                <a16:creationId xmlns:a16="http://schemas.microsoft.com/office/drawing/2014/main" id="{F3084278-704B-0BAD-3168-F0A1551C0003}"/>
              </a:ext>
            </a:extLst>
          </p:cNvPr>
          <p:cNvSpPr>
            <a:spLocks noGrp="1"/>
          </p:cNvSpPr>
          <p:nvPr>
            <p:ph type="pic" sz="quarter" idx="10"/>
          </p:nvPr>
        </p:nvSpPr>
        <p:spPr>
          <a:xfrm>
            <a:off x="6319707" y="390781"/>
            <a:ext cx="5497420" cy="5552819"/>
          </a:xfrm>
          <a:solidFill>
            <a:schemeClr val="tx2"/>
          </a:solidFill>
        </p:spPr>
        <p:txBody>
          <a:bodyPr/>
          <a:lstStyle>
            <a:lvl1pPr>
              <a:defRPr>
                <a:solidFill>
                  <a:schemeClr val="tx1">
                    <a:alpha val="0"/>
                  </a:schemeClr>
                </a:solidFill>
                <a:latin typeface="+mn-lt"/>
              </a:defRPr>
            </a:lvl1pPr>
          </a:lstStyle>
          <a:p>
            <a:r>
              <a:rPr lang="en-US"/>
              <a:t>Click icon to add picture</a:t>
            </a:r>
          </a:p>
        </p:txBody>
      </p:sp>
      <p:sp>
        <p:nvSpPr>
          <p:cNvPr id="4" name="Content Placeholder 3">
            <a:extLst>
              <a:ext uri="{FF2B5EF4-FFF2-40B4-BE49-F238E27FC236}">
                <a16:creationId xmlns:a16="http://schemas.microsoft.com/office/drawing/2014/main" id="{1E255456-BF9F-48FF-B0FA-E001594E8FEC}"/>
              </a:ext>
            </a:extLst>
          </p:cNvPr>
          <p:cNvSpPr>
            <a:spLocks noGrp="1"/>
          </p:cNvSpPr>
          <p:nvPr>
            <p:ph sz="quarter" idx="12"/>
          </p:nvPr>
        </p:nvSpPr>
        <p:spPr>
          <a:xfrm>
            <a:off x="462557" y="1174045"/>
            <a:ext cx="5498431" cy="4769556"/>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5123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Label w/ Content + Image Right">
    <p:spTree>
      <p:nvGrpSpPr>
        <p:cNvPr id="1" name=""/>
        <p:cNvGrpSpPr/>
        <p:nvPr/>
      </p:nvGrpSpPr>
      <p:grpSpPr>
        <a:xfrm>
          <a:off x="0" y="0"/>
          <a:ext cx="0" cy="0"/>
          <a:chOff x="0" y="0"/>
          <a:chExt cx="0" cy="0"/>
        </a:xfrm>
      </p:grpSpPr>
      <p:sp>
        <p:nvSpPr>
          <p:cNvPr id="2" name="Picture Placeholder 13">
            <a:extLst>
              <a:ext uri="{FF2B5EF4-FFF2-40B4-BE49-F238E27FC236}">
                <a16:creationId xmlns:a16="http://schemas.microsoft.com/office/drawing/2014/main" id="{DA2FEDAC-66C3-F657-3721-EBAA134888C0}"/>
              </a:ext>
            </a:extLst>
          </p:cNvPr>
          <p:cNvSpPr>
            <a:spLocks noGrp="1"/>
          </p:cNvSpPr>
          <p:nvPr>
            <p:ph type="pic" sz="quarter" idx="10"/>
          </p:nvPr>
        </p:nvSpPr>
        <p:spPr>
          <a:xfrm>
            <a:off x="6901343" y="335392"/>
            <a:ext cx="4949340" cy="5546424"/>
          </a:xfrm>
          <a:solidFill>
            <a:schemeClr val="tx2"/>
          </a:solidFill>
        </p:spPr>
        <p:txBody>
          <a:bodyPr/>
          <a:lstStyle>
            <a:lvl1pPr>
              <a:defRPr>
                <a:solidFill>
                  <a:schemeClr val="tx1">
                    <a:alpha val="0"/>
                  </a:schemeClr>
                </a:solidFill>
                <a:latin typeface="+mn-lt"/>
              </a:defRPr>
            </a:lvl1pPr>
          </a:lstStyle>
          <a:p>
            <a:r>
              <a:rPr lang="en-US"/>
              <a:t>Click icon to add picture</a:t>
            </a:r>
          </a:p>
        </p:txBody>
      </p:sp>
      <p:sp>
        <p:nvSpPr>
          <p:cNvPr id="6" name="Content Placeholder 3">
            <a:extLst>
              <a:ext uri="{FF2B5EF4-FFF2-40B4-BE49-F238E27FC236}">
                <a16:creationId xmlns:a16="http://schemas.microsoft.com/office/drawing/2014/main" id="{1AB2DA7F-B9C6-86C4-250D-316939A1E462}"/>
              </a:ext>
            </a:extLst>
          </p:cNvPr>
          <p:cNvSpPr>
            <a:spLocks noGrp="1"/>
          </p:cNvSpPr>
          <p:nvPr>
            <p:ph sz="quarter" idx="12"/>
          </p:nvPr>
        </p:nvSpPr>
        <p:spPr>
          <a:xfrm>
            <a:off x="452694" y="1793783"/>
            <a:ext cx="6024929" cy="4088034"/>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Text">
            <a:extLst>
              <a:ext uri="{FF2B5EF4-FFF2-40B4-BE49-F238E27FC236}">
                <a16:creationId xmlns:a16="http://schemas.microsoft.com/office/drawing/2014/main" id="{9AF1F4AA-99E3-74CC-A6ED-68EBDEA375BB}"/>
              </a:ext>
            </a:extLst>
          </p:cNvPr>
          <p:cNvSpPr txBox="1">
            <a:spLocks noGrp="1"/>
          </p:cNvSpPr>
          <p:nvPr>
            <p:ph type="title" hasCustomPrompt="1"/>
          </p:nvPr>
        </p:nvSpPr>
        <p:spPr>
          <a:xfrm>
            <a:off x="462558" y="976412"/>
            <a:ext cx="6024929" cy="609334"/>
          </a:xfrm>
          <a:prstGeom prst="rect">
            <a:avLst/>
          </a:prstGeom>
        </p:spPr>
        <p:txBody>
          <a:bodyPr wrap="square">
            <a:spAutoFit/>
          </a:bodyPr>
          <a:lstStyle>
            <a:lvl1pPr>
              <a:defRPr sz="3733">
                <a:solidFill>
                  <a:schemeClr val="tx1"/>
                </a:solidFill>
                <a:latin typeface="+mj-lt"/>
              </a:defRPr>
            </a:lvl1pPr>
          </a:lstStyle>
          <a:p>
            <a:r>
              <a:rPr lang="en-US" dirty="0"/>
              <a:t>Slide Title</a:t>
            </a:r>
            <a:endParaRPr dirty="0"/>
          </a:p>
        </p:txBody>
      </p:sp>
      <p:sp>
        <p:nvSpPr>
          <p:cNvPr id="8" name="Body Level One…">
            <a:extLst>
              <a:ext uri="{FF2B5EF4-FFF2-40B4-BE49-F238E27FC236}">
                <a16:creationId xmlns:a16="http://schemas.microsoft.com/office/drawing/2014/main" id="{DF923986-D08E-E87C-B2B1-93CADA89C795}"/>
              </a:ext>
            </a:extLst>
          </p:cNvPr>
          <p:cNvSpPr txBox="1">
            <a:spLocks noGrp="1"/>
          </p:cNvSpPr>
          <p:nvPr>
            <p:ph type="body" sz="quarter" idx="11" hasCustomPrompt="1"/>
          </p:nvPr>
        </p:nvSpPr>
        <p:spPr>
          <a:xfrm>
            <a:off x="462557" y="439171"/>
            <a:ext cx="6023825" cy="273579"/>
          </a:xfrm>
          <a:prstGeom prst="rect">
            <a:avLst/>
          </a:prstGeom>
        </p:spPr>
        <p:txBody>
          <a:bodyPr wrap="square" lIns="0" tIns="0" rIns="0" bIns="0" anchor="ctr" anchorCtr="0">
            <a:spAutoFit/>
          </a:bodyPr>
          <a:lstStyle>
            <a:lvl1pPr marL="0" indent="0">
              <a:lnSpc>
                <a:spcPts val="2133"/>
              </a:lnSpc>
              <a:spcBef>
                <a:spcPts val="0"/>
              </a:spcBef>
              <a:buClrTx/>
              <a:buSzTx/>
              <a:buFontTx/>
              <a:buNone/>
              <a:defRPr sz="1867"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Slide label</a:t>
            </a:r>
          </a:p>
        </p:txBody>
      </p:sp>
      <p:cxnSp>
        <p:nvCxnSpPr>
          <p:cNvPr id="9" name="Straight Connector 8">
            <a:extLst>
              <a:ext uri="{FF2B5EF4-FFF2-40B4-BE49-F238E27FC236}">
                <a16:creationId xmlns:a16="http://schemas.microsoft.com/office/drawing/2014/main" id="{A8BDD252-C3DD-982F-AEE1-DDE845EA2987}"/>
              </a:ext>
            </a:extLst>
          </p:cNvPr>
          <p:cNvCxnSpPr/>
          <p:nvPr/>
        </p:nvCxnSpPr>
        <p:spPr>
          <a:xfrm>
            <a:off x="452693" y="859892"/>
            <a:ext cx="12192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52614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w/ Content + Image Left">
    <p:spTree>
      <p:nvGrpSpPr>
        <p:cNvPr id="1" name=""/>
        <p:cNvGrpSpPr/>
        <p:nvPr/>
      </p:nvGrpSpPr>
      <p:grpSpPr>
        <a:xfrm>
          <a:off x="0" y="0"/>
          <a:ext cx="0" cy="0"/>
          <a:chOff x="0" y="0"/>
          <a:chExt cx="0" cy="0"/>
        </a:xfrm>
      </p:grpSpPr>
      <p:sp>
        <p:nvSpPr>
          <p:cNvPr id="3" name="Picture Placeholder 13">
            <a:extLst>
              <a:ext uri="{FF2B5EF4-FFF2-40B4-BE49-F238E27FC236}">
                <a16:creationId xmlns:a16="http://schemas.microsoft.com/office/drawing/2014/main" id="{F3084278-704B-0BAD-3168-F0A1551C0003}"/>
              </a:ext>
            </a:extLst>
          </p:cNvPr>
          <p:cNvSpPr>
            <a:spLocks noGrp="1"/>
          </p:cNvSpPr>
          <p:nvPr>
            <p:ph type="pic" sz="quarter" idx="10"/>
          </p:nvPr>
        </p:nvSpPr>
        <p:spPr>
          <a:xfrm>
            <a:off x="462561" y="390781"/>
            <a:ext cx="5497420" cy="5817072"/>
          </a:xfrm>
          <a:solidFill>
            <a:schemeClr val="tx2"/>
          </a:solidFill>
        </p:spPr>
        <p:txBody>
          <a:bodyPr/>
          <a:lstStyle>
            <a:lvl1pPr>
              <a:defRPr>
                <a:solidFill>
                  <a:schemeClr val="tx1">
                    <a:alpha val="0"/>
                  </a:schemeClr>
                </a:solidFill>
                <a:latin typeface="+mn-lt"/>
              </a:defRPr>
            </a:lvl1pPr>
          </a:lstStyle>
          <a:p>
            <a:r>
              <a:rPr lang="en-US"/>
              <a:t>Click icon to add picture</a:t>
            </a:r>
          </a:p>
        </p:txBody>
      </p:sp>
      <p:sp>
        <p:nvSpPr>
          <p:cNvPr id="139" name="Title Text"/>
          <p:cNvSpPr txBox="1">
            <a:spLocks noGrp="1"/>
          </p:cNvSpPr>
          <p:nvPr>
            <p:ph type="title" hasCustomPrompt="1"/>
          </p:nvPr>
        </p:nvSpPr>
        <p:spPr>
          <a:xfrm>
            <a:off x="6231010" y="355964"/>
            <a:ext cx="5498431" cy="609334"/>
          </a:xfrm>
          <a:prstGeom prst="rect">
            <a:avLst/>
          </a:prstGeom>
        </p:spPr>
        <p:txBody>
          <a:bodyPr>
            <a:spAutoFit/>
          </a:bodyPr>
          <a:lstStyle>
            <a:lvl1pPr>
              <a:defRPr sz="3733">
                <a:solidFill>
                  <a:schemeClr val="tx1"/>
                </a:solidFill>
                <a:latin typeface="+mj-lt"/>
              </a:defRPr>
            </a:lvl1pPr>
          </a:lstStyle>
          <a:p>
            <a:r>
              <a:rPr lang="en-US" dirty="0"/>
              <a:t>Slide Title</a:t>
            </a:r>
            <a:endParaRPr dirty="0"/>
          </a:p>
        </p:txBody>
      </p:sp>
      <p:sp>
        <p:nvSpPr>
          <p:cNvPr id="2" name="Content Placeholder 3">
            <a:extLst>
              <a:ext uri="{FF2B5EF4-FFF2-40B4-BE49-F238E27FC236}">
                <a16:creationId xmlns:a16="http://schemas.microsoft.com/office/drawing/2014/main" id="{18294913-A6FC-E62A-909A-7062DE7E40A3}"/>
              </a:ext>
            </a:extLst>
          </p:cNvPr>
          <p:cNvSpPr>
            <a:spLocks noGrp="1"/>
          </p:cNvSpPr>
          <p:nvPr>
            <p:ph sz="quarter" idx="12"/>
          </p:nvPr>
        </p:nvSpPr>
        <p:spPr>
          <a:xfrm>
            <a:off x="6240875" y="1201139"/>
            <a:ext cx="5498431" cy="4950784"/>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34960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Label w/ Content + Image Left">
    <p:spTree>
      <p:nvGrpSpPr>
        <p:cNvPr id="1" name=""/>
        <p:cNvGrpSpPr/>
        <p:nvPr/>
      </p:nvGrpSpPr>
      <p:grpSpPr>
        <a:xfrm>
          <a:off x="0" y="0"/>
          <a:ext cx="0" cy="0"/>
          <a:chOff x="0" y="0"/>
          <a:chExt cx="0" cy="0"/>
        </a:xfrm>
      </p:grpSpPr>
      <p:sp>
        <p:nvSpPr>
          <p:cNvPr id="2" name="Picture Placeholder 13">
            <a:extLst>
              <a:ext uri="{FF2B5EF4-FFF2-40B4-BE49-F238E27FC236}">
                <a16:creationId xmlns:a16="http://schemas.microsoft.com/office/drawing/2014/main" id="{DA2FEDAC-66C3-F657-3721-EBAA134888C0}"/>
              </a:ext>
            </a:extLst>
          </p:cNvPr>
          <p:cNvSpPr>
            <a:spLocks noGrp="1"/>
          </p:cNvSpPr>
          <p:nvPr>
            <p:ph type="pic" sz="quarter" idx="10"/>
          </p:nvPr>
        </p:nvSpPr>
        <p:spPr>
          <a:xfrm>
            <a:off x="452694" y="335391"/>
            <a:ext cx="4949340" cy="5894829"/>
          </a:xfrm>
          <a:solidFill>
            <a:schemeClr val="tx2"/>
          </a:solidFill>
        </p:spPr>
        <p:txBody>
          <a:bodyPr/>
          <a:lstStyle>
            <a:lvl1pPr>
              <a:defRPr>
                <a:solidFill>
                  <a:schemeClr val="tx1">
                    <a:alpha val="0"/>
                  </a:schemeClr>
                </a:solidFill>
                <a:latin typeface="+mn-lt"/>
              </a:defRPr>
            </a:lvl1pPr>
          </a:lstStyle>
          <a:p>
            <a:r>
              <a:rPr lang="en-US"/>
              <a:t>Click icon to add picture</a:t>
            </a:r>
          </a:p>
        </p:txBody>
      </p:sp>
      <p:sp>
        <p:nvSpPr>
          <p:cNvPr id="6" name="Content Placeholder 3">
            <a:extLst>
              <a:ext uri="{FF2B5EF4-FFF2-40B4-BE49-F238E27FC236}">
                <a16:creationId xmlns:a16="http://schemas.microsoft.com/office/drawing/2014/main" id="{EB7BFFAA-5019-E38B-7780-C1C229CE4D1B}"/>
              </a:ext>
            </a:extLst>
          </p:cNvPr>
          <p:cNvSpPr>
            <a:spLocks noGrp="1"/>
          </p:cNvSpPr>
          <p:nvPr>
            <p:ph sz="quarter" idx="12"/>
          </p:nvPr>
        </p:nvSpPr>
        <p:spPr>
          <a:xfrm>
            <a:off x="5714377" y="1819183"/>
            <a:ext cx="6024929" cy="441103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Text">
            <a:extLst>
              <a:ext uri="{FF2B5EF4-FFF2-40B4-BE49-F238E27FC236}">
                <a16:creationId xmlns:a16="http://schemas.microsoft.com/office/drawing/2014/main" id="{5A8550DE-C9A2-79E2-88EE-D41FFB098E8D}"/>
              </a:ext>
            </a:extLst>
          </p:cNvPr>
          <p:cNvSpPr txBox="1">
            <a:spLocks noGrp="1"/>
          </p:cNvSpPr>
          <p:nvPr>
            <p:ph type="title" hasCustomPrompt="1"/>
          </p:nvPr>
        </p:nvSpPr>
        <p:spPr>
          <a:xfrm>
            <a:off x="5714377" y="976412"/>
            <a:ext cx="6024928" cy="609334"/>
          </a:xfrm>
          <a:prstGeom prst="rect">
            <a:avLst/>
          </a:prstGeom>
        </p:spPr>
        <p:txBody>
          <a:bodyPr wrap="square">
            <a:spAutoFit/>
          </a:bodyPr>
          <a:lstStyle>
            <a:lvl1pPr>
              <a:defRPr sz="3733">
                <a:solidFill>
                  <a:schemeClr val="tx1"/>
                </a:solidFill>
                <a:latin typeface="+mj-lt"/>
              </a:defRPr>
            </a:lvl1pPr>
          </a:lstStyle>
          <a:p>
            <a:r>
              <a:rPr lang="en-US" dirty="0"/>
              <a:t>Slide Title</a:t>
            </a:r>
            <a:endParaRPr dirty="0"/>
          </a:p>
        </p:txBody>
      </p:sp>
      <p:sp>
        <p:nvSpPr>
          <p:cNvPr id="11" name="Body Level One…">
            <a:extLst>
              <a:ext uri="{FF2B5EF4-FFF2-40B4-BE49-F238E27FC236}">
                <a16:creationId xmlns:a16="http://schemas.microsoft.com/office/drawing/2014/main" id="{8E561054-5DD7-3B77-6701-62ADA74DC4E9}"/>
              </a:ext>
            </a:extLst>
          </p:cNvPr>
          <p:cNvSpPr txBox="1">
            <a:spLocks noGrp="1"/>
          </p:cNvSpPr>
          <p:nvPr>
            <p:ph type="body" sz="quarter" idx="11" hasCustomPrompt="1"/>
          </p:nvPr>
        </p:nvSpPr>
        <p:spPr>
          <a:xfrm>
            <a:off x="5714376" y="439171"/>
            <a:ext cx="6023824" cy="273579"/>
          </a:xfrm>
          <a:prstGeom prst="rect">
            <a:avLst/>
          </a:prstGeom>
        </p:spPr>
        <p:txBody>
          <a:bodyPr wrap="square" lIns="0" tIns="0" rIns="0" bIns="0" anchor="ctr" anchorCtr="0">
            <a:spAutoFit/>
          </a:bodyPr>
          <a:lstStyle>
            <a:lvl1pPr marL="0" indent="0">
              <a:lnSpc>
                <a:spcPts val="2133"/>
              </a:lnSpc>
              <a:spcBef>
                <a:spcPts val="0"/>
              </a:spcBef>
              <a:buClrTx/>
              <a:buSzTx/>
              <a:buFontTx/>
              <a:buNone/>
              <a:defRPr sz="1867"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Slide label</a:t>
            </a:r>
          </a:p>
        </p:txBody>
      </p:sp>
      <p:cxnSp>
        <p:nvCxnSpPr>
          <p:cNvPr id="12" name="Straight Connector 11">
            <a:extLst>
              <a:ext uri="{FF2B5EF4-FFF2-40B4-BE49-F238E27FC236}">
                <a16:creationId xmlns:a16="http://schemas.microsoft.com/office/drawing/2014/main" id="{309D4F5F-857D-93C2-9B40-1A2244D103B3}"/>
              </a:ext>
            </a:extLst>
          </p:cNvPr>
          <p:cNvCxnSpPr/>
          <p:nvPr/>
        </p:nvCxnSpPr>
        <p:spPr>
          <a:xfrm>
            <a:off x="5704513" y="859892"/>
            <a:ext cx="12192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4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w/ 2 Column + Feature Image">
    <p:spTree>
      <p:nvGrpSpPr>
        <p:cNvPr id="1" name=""/>
        <p:cNvGrpSpPr/>
        <p:nvPr/>
      </p:nvGrpSpPr>
      <p:grpSpPr>
        <a:xfrm>
          <a:off x="0" y="0"/>
          <a:ext cx="0" cy="0"/>
          <a:chOff x="0" y="0"/>
          <a:chExt cx="0" cy="0"/>
        </a:xfrm>
      </p:grpSpPr>
      <p:pic>
        <p:nvPicPr>
          <p:cNvPr id="5" name="Picture Placeholder 6" descr="A building with solar panels on the roof&#10;&#10;Description automatically generated">
            <a:extLst>
              <a:ext uri="{FF2B5EF4-FFF2-40B4-BE49-F238E27FC236}">
                <a16:creationId xmlns:a16="http://schemas.microsoft.com/office/drawing/2014/main" id="{0F4CEA3C-DBE3-00D1-E70E-00FFAF85F2A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835876" y="0"/>
            <a:ext cx="4373459" cy="6858000"/>
          </a:xfrm>
          <a:prstGeom prst="rect">
            <a:avLst/>
          </a:prstGeom>
          <a:ln w="12700">
            <a:miter lim="400000"/>
          </a:ln>
          <a:extLst>
            <a:ext uri="{C572A759-6A51-4108-AA02-DFA0A04FC94B}">
              <ma14:wrappingTextBoxFlag xmlns:ma14="http://schemas.microsoft.com/office/mac/drawingml/2011/main" xmlns="" val="1"/>
            </a:ext>
          </a:extLst>
        </p:spPr>
      </p:pic>
      <p:sp>
        <p:nvSpPr>
          <p:cNvPr id="139" name="Title Text"/>
          <p:cNvSpPr txBox="1">
            <a:spLocks noGrp="1"/>
          </p:cNvSpPr>
          <p:nvPr>
            <p:ph type="title" hasCustomPrompt="1"/>
          </p:nvPr>
        </p:nvSpPr>
        <p:spPr>
          <a:xfrm>
            <a:off x="462557" y="378464"/>
            <a:ext cx="6982392" cy="609334"/>
          </a:xfrm>
          <a:prstGeom prst="rect">
            <a:avLst/>
          </a:prstGeom>
        </p:spPr>
        <p:txBody>
          <a:bodyPr>
            <a:spAutoFit/>
          </a:bodyPr>
          <a:lstStyle>
            <a:lvl1pPr>
              <a:defRPr sz="3733">
                <a:solidFill>
                  <a:schemeClr val="tx1"/>
                </a:solidFill>
                <a:latin typeface="+mj-lt"/>
              </a:defRPr>
            </a:lvl1pPr>
          </a:lstStyle>
          <a:p>
            <a:r>
              <a:rPr lang="en-US" dirty="0"/>
              <a:t>Slide Title</a:t>
            </a:r>
            <a:endParaRPr dirty="0"/>
          </a:p>
        </p:txBody>
      </p:sp>
      <p:sp>
        <p:nvSpPr>
          <p:cNvPr id="2" name="Picture Placeholder 13">
            <a:extLst>
              <a:ext uri="{FF2B5EF4-FFF2-40B4-BE49-F238E27FC236}">
                <a16:creationId xmlns:a16="http://schemas.microsoft.com/office/drawing/2014/main" id="{DA2FEDAC-66C3-F657-3721-EBAA134888C0}"/>
              </a:ext>
            </a:extLst>
          </p:cNvPr>
          <p:cNvSpPr>
            <a:spLocks noGrp="1"/>
          </p:cNvSpPr>
          <p:nvPr>
            <p:ph type="pic" sz="quarter" idx="10"/>
          </p:nvPr>
        </p:nvSpPr>
        <p:spPr>
          <a:xfrm>
            <a:off x="7818541" y="0"/>
            <a:ext cx="4373459" cy="6858000"/>
          </a:xfrm>
          <a:solidFill>
            <a:schemeClr val="tx2"/>
          </a:solidFill>
        </p:spPr>
        <p:txBody>
          <a:bodyPr/>
          <a:lstStyle>
            <a:lvl1pPr>
              <a:defRPr>
                <a:noFill/>
                <a:latin typeface="+mn-lt"/>
              </a:defRPr>
            </a:lvl1pPr>
          </a:lstStyle>
          <a:p>
            <a:r>
              <a:rPr lang="en-US"/>
              <a:t>Click icon to add picture</a:t>
            </a:r>
          </a:p>
        </p:txBody>
      </p:sp>
      <p:sp>
        <p:nvSpPr>
          <p:cNvPr id="3" name="Content Placeholder 3">
            <a:extLst>
              <a:ext uri="{FF2B5EF4-FFF2-40B4-BE49-F238E27FC236}">
                <a16:creationId xmlns:a16="http://schemas.microsoft.com/office/drawing/2014/main" id="{D9D19A10-FDDE-7D41-E856-6F9037935BC3}"/>
              </a:ext>
            </a:extLst>
          </p:cNvPr>
          <p:cNvSpPr>
            <a:spLocks noGrp="1"/>
          </p:cNvSpPr>
          <p:nvPr>
            <p:ph sz="quarter" idx="11"/>
          </p:nvPr>
        </p:nvSpPr>
        <p:spPr>
          <a:xfrm>
            <a:off x="472715" y="1196544"/>
            <a:ext cx="3330295" cy="494419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881A2E-EEF4-DB93-93BE-21E19C68872E}"/>
              </a:ext>
            </a:extLst>
          </p:cNvPr>
          <p:cNvSpPr>
            <a:spLocks noGrp="1"/>
          </p:cNvSpPr>
          <p:nvPr>
            <p:ph sz="quarter" idx="12"/>
          </p:nvPr>
        </p:nvSpPr>
        <p:spPr>
          <a:xfrm>
            <a:off x="4097319" y="1196505"/>
            <a:ext cx="3330295" cy="494331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3578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w/ Title, Label, 2 Columns + Feature Image">
    <p:spTree>
      <p:nvGrpSpPr>
        <p:cNvPr id="1" name=""/>
        <p:cNvGrpSpPr/>
        <p:nvPr/>
      </p:nvGrpSpPr>
      <p:grpSpPr>
        <a:xfrm>
          <a:off x="0" y="0"/>
          <a:ext cx="0" cy="0"/>
          <a:chOff x="0" y="0"/>
          <a:chExt cx="0" cy="0"/>
        </a:xfrm>
      </p:grpSpPr>
      <p:sp>
        <p:nvSpPr>
          <p:cNvPr id="2" name="Picture Placeholder 13">
            <a:extLst>
              <a:ext uri="{FF2B5EF4-FFF2-40B4-BE49-F238E27FC236}">
                <a16:creationId xmlns:a16="http://schemas.microsoft.com/office/drawing/2014/main" id="{DA2FEDAC-66C3-F657-3721-EBAA134888C0}"/>
              </a:ext>
            </a:extLst>
          </p:cNvPr>
          <p:cNvSpPr>
            <a:spLocks noGrp="1"/>
          </p:cNvSpPr>
          <p:nvPr>
            <p:ph type="pic" sz="quarter" idx="10"/>
          </p:nvPr>
        </p:nvSpPr>
        <p:spPr>
          <a:xfrm>
            <a:off x="7818541" y="0"/>
            <a:ext cx="4373459" cy="6858000"/>
          </a:xfrm>
          <a:solidFill>
            <a:schemeClr val="tx2"/>
          </a:solidFill>
        </p:spPr>
        <p:txBody>
          <a:bodyPr/>
          <a:lstStyle>
            <a:lvl1pPr>
              <a:defRPr>
                <a:solidFill>
                  <a:schemeClr val="tx1">
                    <a:alpha val="0"/>
                  </a:schemeClr>
                </a:solidFill>
                <a:latin typeface="+mn-lt"/>
              </a:defRPr>
            </a:lvl1pPr>
          </a:lstStyle>
          <a:p>
            <a:r>
              <a:rPr lang="en-US"/>
              <a:t>Click icon to add picture</a:t>
            </a:r>
          </a:p>
        </p:txBody>
      </p:sp>
      <p:sp>
        <p:nvSpPr>
          <p:cNvPr id="5" name="Content Placeholder 3">
            <a:extLst>
              <a:ext uri="{FF2B5EF4-FFF2-40B4-BE49-F238E27FC236}">
                <a16:creationId xmlns:a16="http://schemas.microsoft.com/office/drawing/2014/main" id="{BD551CC9-EF18-D96C-49C9-CE774AF36CD8}"/>
              </a:ext>
            </a:extLst>
          </p:cNvPr>
          <p:cNvSpPr>
            <a:spLocks noGrp="1"/>
          </p:cNvSpPr>
          <p:nvPr>
            <p:ph sz="quarter" idx="12"/>
          </p:nvPr>
        </p:nvSpPr>
        <p:spPr>
          <a:xfrm>
            <a:off x="472715" y="1811722"/>
            <a:ext cx="3330295" cy="4285129"/>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439C6209-579B-C506-986C-69310CB31263}"/>
              </a:ext>
            </a:extLst>
          </p:cNvPr>
          <p:cNvSpPr>
            <a:spLocks noGrp="1"/>
          </p:cNvSpPr>
          <p:nvPr>
            <p:ph sz="quarter" idx="13"/>
          </p:nvPr>
        </p:nvSpPr>
        <p:spPr>
          <a:xfrm>
            <a:off x="4097319" y="1811639"/>
            <a:ext cx="3330295" cy="4284361"/>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Text">
            <a:extLst>
              <a:ext uri="{FF2B5EF4-FFF2-40B4-BE49-F238E27FC236}">
                <a16:creationId xmlns:a16="http://schemas.microsoft.com/office/drawing/2014/main" id="{992CCC4D-C7BA-4FC0-9768-6D945ABFBF1A}"/>
              </a:ext>
            </a:extLst>
          </p:cNvPr>
          <p:cNvSpPr txBox="1">
            <a:spLocks noGrp="1"/>
          </p:cNvSpPr>
          <p:nvPr>
            <p:ph type="title" hasCustomPrompt="1"/>
          </p:nvPr>
        </p:nvSpPr>
        <p:spPr>
          <a:xfrm>
            <a:off x="462557" y="976412"/>
            <a:ext cx="6982392" cy="609334"/>
          </a:xfrm>
          <a:prstGeom prst="rect">
            <a:avLst/>
          </a:prstGeom>
        </p:spPr>
        <p:txBody>
          <a:bodyPr>
            <a:spAutoFit/>
          </a:bodyPr>
          <a:lstStyle>
            <a:lvl1pPr>
              <a:defRPr sz="3733">
                <a:solidFill>
                  <a:schemeClr val="tx1"/>
                </a:solidFill>
                <a:latin typeface="+mj-lt"/>
              </a:defRPr>
            </a:lvl1pPr>
          </a:lstStyle>
          <a:p>
            <a:r>
              <a:rPr lang="en-US" dirty="0"/>
              <a:t>Slide Title</a:t>
            </a:r>
            <a:endParaRPr dirty="0"/>
          </a:p>
        </p:txBody>
      </p:sp>
      <p:sp>
        <p:nvSpPr>
          <p:cNvPr id="13" name="Body Level One…">
            <a:extLst>
              <a:ext uri="{FF2B5EF4-FFF2-40B4-BE49-F238E27FC236}">
                <a16:creationId xmlns:a16="http://schemas.microsoft.com/office/drawing/2014/main" id="{7922EA8E-E227-0CA4-7C71-5379A65364CE}"/>
              </a:ext>
            </a:extLst>
          </p:cNvPr>
          <p:cNvSpPr txBox="1">
            <a:spLocks noGrp="1"/>
          </p:cNvSpPr>
          <p:nvPr>
            <p:ph type="body" sz="quarter" idx="11" hasCustomPrompt="1"/>
          </p:nvPr>
        </p:nvSpPr>
        <p:spPr>
          <a:xfrm>
            <a:off x="462556" y="439171"/>
            <a:ext cx="6981112" cy="273579"/>
          </a:xfrm>
          <a:prstGeom prst="rect">
            <a:avLst/>
          </a:prstGeom>
        </p:spPr>
        <p:txBody>
          <a:bodyPr lIns="0" tIns="0" rIns="0" bIns="0" anchor="ctr" anchorCtr="0">
            <a:spAutoFit/>
          </a:bodyPr>
          <a:lstStyle>
            <a:lvl1pPr marL="0" indent="0">
              <a:lnSpc>
                <a:spcPts val="2133"/>
              </a:lnSpc>
              <a:spcBef>
                <a:spcPts val="0"/>
              </a:spcBef>
              <a:buClrTx/>
              <a:buSzTx/>
              <a:buFontTx/>
              <a:buNone/>
              <a:defRPr sz="1867"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Slide label</a:t>
            </a:r>
          </a:p>
        </p:txBody>
      </p:sp>
      <p:cxnSp>
        <p:nvCxnSpPr>
          <p:cNvPr id="14" name="Straight Connector 13">
            <a:extLst>
              <a:ext uri="{FF2B5EF4-FFF2-40B4-BE49-F238E27FC236}">
                <a16:creationId xmlns:a16="http://schemas.microsoft.com/office/drawing/2014/main" id="{2F86633A-6DE0-6571-CFBC-E570144C2028}"/>
              </a:ext>
            </a:extLst>
          </p:cNvPr>
          <p:cNvCxnSpPr/>
          <p:nvPr/>
        </p:nvCxnSpPr>
        <p:spPr>
          <a:xfrm>
            <a:off x="452693" y="859892"/>
            <a:ext cx="12192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4676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ontent - 2 Column">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491320" y="1584960"/>
            <a:ext cx="5426880" cy="4785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B02560BD-FF7E-43D5-95BA-1D2D492F2E93}"/>
              </a:ext>
            </a:extLst>
          </p:cNvPr>
          <p:cNvSpPr>
            <a:spLocks noGrp="1"/>
          </p:cNvSpPr>
          <p:nvPr>
            <p:ph idx="11"/>
          </p:nvPr>
        </p:nvSpPr>
        <p:spPr>
          <a:xfrm>
            <a:off x="6274053" y="1584960"/>
            <a:ext cx="5426880" cy="4785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AB6B8D3B-32FF-45CF-8B27-0FFD6F05C29C}"/>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4788585"/>
      </p:ext>
    </p:extLst>
  </p:cSld>
  <p:clrMapOvr>
    <a:masterClrMapping/>
  </p:clrMapOvr>
  <p:extLst>
    <p:ext uri="{DCECCB84-F9BA-43D5-87BE-67443E8EF086}">
      <p15:sldGuideLst xmlns:p15="http://schemas.microsoft.com/office/powerpoint/2012/main">
        <p15:guide id="3" pos="1512">
          <p15:clr>
            <a:srgbClr val="FDE53C"/>
          </p15:clr>
        </p15:guide>
        <p15:guide id="4" pos="2796">
          <p15:clr>
            <a:srgbClr val="FDE53C"/>
          </p15:clr>
        </p15:guide>
        <p15:guide id="5" pos="2963">
          <p15:clr>
            <a:srgbClr val="FDE53C"/>
          </p15:clr>
        </p15:guide>
        <p15:guide id="6" pos="4245">
          <p15:clr>
            <a:srgbClr val="FDE53C"/>
          </p15:clr>
        </p15:guide>
        <p15:guide id="12" pos="1967">
          <p15:clr>
            <a:srgbClr val="5ACBF0"/>
          </p15:clr>
        </p15:guide>
        <p15:guide id="16" pos="3792">
          <p15:clr>
            <a:srgbClr val="5ACBF0"/>
          </p15:clr>
        </p15:guide>
        <p15:guide id="19" pos="1880">
          <p15:clr>
            <a:srgbClr val="5ACBF0"/>
          </p15:clr>
        </p15:guide>
        <p15:guide id="20" pos="2054">
          <p15:clr>
            <a:srgbClr val="5ACBF0"/>
          </p15:clr>
        </p15:guide>
        <p15:guide id="21" pos="3879">
          <p15:clr>
            <a:srgbClr val="5ACBF0"/>
          </p15:clr>
        </p15:guide>
        <p15:guide id="22" pos="3705">
          <p15:clr>
            <a:srgbClr val="5ACBF0"/>
          </p15:clr>
        </p15:guide>
        <p15:guide id="23" pos="1599">
          <p15:clr>
            <a:srgbClr val="FDE53C"/>
          </p15:clr>
        </p15:guide>
        <p15:guide id="24" pos="1425">
          <p15:clr>
            <a:srgbClr val="FDE53C"/>
          </p15:clr>
        </p15:guide>
        <p15:guide id="25" pos="4334">
          <p15:clr>
            <a:srgbClr val="FDE53C"/>
          </p15:clr>
        </p15:guide>
        <p15:guide id="26" pos="4160">
          <p15:clr>
            <a:srgbClr val="FDE53C"/>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7111F5F3-AFD8-E01A-5797-0B88718FC6BC}"/>
              </a:ext>
            </a:extLst>
          </p:cNvPr>
          <p:cNvSpPr>
            <a:spLocks noGrp="1"/>
          </p:cNvSpPr>
          <p:nvPr>
            <p:ph type="pic" sz="quarter" idx="10"/>
          </p:nvPr>
        </p:nvSpPr>
        <p:spPr>
          <a:xfrm>
            <a:off x="0" y="0"/>
            <a:ext cx="12192001" cy="6858000"/>
          </a:xfrm>
          <a:solidFill>
            <a:schemeClr val="tx2"/>
          </a:solidFill>
        </p:spPr>
        <p:txBody>
          <a:bodyPr/>
          <a:lstStyle>
            <a:lvl1pPr>
              <a:defRPr>
                <a:solidFill>
                  <a:schemeClr val="tx1">
                    <a:alpha val="0"/>
                  </a:schemeClr>
                </a:solidFill>
              </a:defRPr>
            </a:lvl1pPr>
          </a:lstStyle>
          <a:p>
            <a:r>
              <a:rPr lang="en-US"/>
              <a:t>Click icon to add picture</a:t>
            </a:r>
            <a:endParaRPr lang="en-US" dirty="0"/>
          </a:p>
        </p:txBody>
      </p:sp>
      <p:sp>
        <p:nvSpPr>
          <p:cNvPr id="11" name="Title 1"/>
          <p:cNvSpPr>
            <a:spLocks noGrp="1"/>
          </p:cNvSpPr>
          <p:nvPr>
            <p:ph type="ctrTitle" hasCustomPrompt="1"/>
          </p:nvPr>
        </p:nvSpPr>
        <p:spPr>
          <a:xfrm>
            <a:off x="609600" y="4576451"/>
            <a:ext cx="10291763" cy="677108"/>
          </a:xfrm>
        </p:spPr>
        <p:txBody>
          <a:bodyPr wrap="square" tIns="0" bIns="0" anchor="b">
            <a:normAutofit/>
          </a:bodyPr>
          <a:lstStyle>
            <a:lvl1pPr algn="l">
              <a:lnSpc>
                <a:spcPct val="100000"/>
              </a:lnSpc>
              <a:defRPr sz="4400" b="1" cap="none" spc="-150" baseline="0">
                <a:solidFill>
                  <a:schemeClr val="bg1"/>
                </a:solidFill>
                <a:latin typeface="+mj-lt"/>
                <a:ea typeface="Inter" panose="02000503000000020004" pitchFamily="2" charset="0"/>
              </a:defRPr>
            </a:lvl1pPr>
          </a:lstStyle>
          <a:p>
            <a:r>
              <a:rPr lang="en-US" dirty="0"/>
              <a:t>Click to edit master title style</a:t>
            </a:r>
          </a:p>
        </p:txBody>
      </p:sp>
      <p:sp>
        <p:nvSpPr>
          <p:cNvPr id="12" name="Subtitle 2"/>
          <p:cNvSpPr>
            <a:spLocks noGrp="1"/>
          </p:cNvSpPr>
          <p:nvPr>
            <p:ph type="subTitle" idx="1"/>
          </p:nvPr>
        </p:nvSpPr>
        <p:spPr>
          <a:xfrm>
            <a:off x="609600" y="5335290"/>
            <a:ext cx="8748713" cy="604233"/>
          </a:xfrm>
        </p:spPr>
        <p:txBody>
          <a:bodyPr lIns="0" rIns="0">
            <a:noAutofit/>
          </a:bodyPr>
          <a:lstStyle>
            <a:lvl1pPr marL="0" indent="0" algn="l">
              <a:lnSpc>
                <a:spcPct val="100000"/>
              </a:lnSpc>
              <a:spcBef>
                <a:spcPts val="0"/>
              </a:spcBef>
              <a:buNone/>
              <a:defRPr sz="2000">
                <a:solidFill>
                  <a:schemeClr val="bg2"/>
                </a:solidFill>
                <a:latin typeface="+mn-lt"/>
                <a:ea typeface="Inter" panose="02000503000000020004"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 name="Rectangle 1">
            <a:extLst>
              <a:ext uri="{FF2B5EF4-FFF2-40B4-BE49-F238E27FC236}">
                <a16:creationId xmlns:a16="http://schemas.microsoft.com/office/drawing/2014/main" id="{4E7500E3-D658-175D-7880-14C50C1C2181}"/>
              </a:ext>
            </a:extLst>
          </p:cNvPr>
          <p:cNvSpPr/>
          <p:nvPr/>
        </p:nvSpPr>
        <p:spPr>
          <a:xfrm>
            <a:off x="-679621" y="0"/>
            <a:ext cx="407773" cy="418346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Inter" panose="02000503000000020004" pitchFamily="2" charset="0"/>
            </a:endParaRPr>
          </a:p>
        </p:txBody>
      </p:sp>
      <p:sp>
        <p:nvSpPr>
          <p:cNvPr id="3" name="Rectangle 2">
            <a:extLst>
              <a:ext uri="{FF2B5EF4-FFF2-40B4-BE49-F238E27FC236}">
                <a16:creationId xmlns:a16="http://schemas.microsoft.com/office/drawing/2014/main" id="{A1BB0659-B556-B2A0-8039-05BD40CEEF28}"/>
              </a:ext>
            </a:extLst>
          </p:cNvPr>
          <p:cNvSpPr/>
          <p:nvPr/>
        </p:nvSpPr>
        <p:spPr>
          <a:xfrm>
            <a:off x="-679621" y="2471351"/>
            <a:ext cx="407773" cy="278220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Inter" panose="02000503000000020004" pitchFamily="2" charset="0"/>
            </a:endParaRPr>
          </a:p>
        </p:txBody>
      </p:sp>
      <p:sp>
        <p:nvSpPr>
          <p:cNvPr id="4" name="Rectangle 3">
            <a:extLst>
              <a:ext uri="{FF2B5EF4-FFF2-40B4-BE49-F238E27FC236}">
                <a16:creationId xmlns:a16="http://schemas.microsoft.com/office/drawing/2014/main" id="{82FC6D93-C910-A95E-D35B-4949C365D229}"/>
              </a:ext>
            </a:extLst>
          </p:cNvPr>
          <p:cNvSpPr/>
          <p:nvPr/>
        </p:nvSpPr>
        <p:spPr>
          <a:xfrm>
            <a:off x="-679621" y="4151870"/>
            <a:ext cx="407773" cy="190896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Inter" panose="02000503000000020004" pitchFamily="2" charset="0"/>
            </a:endParaRPr>
          </a:p>
        </p:txBody>
      </p:sp>
      <p:sp>
        <p:nvSpPr>
          <p:cNvPr id="6" name="Rectangle 5">
            <a:extLst>
              <a:ext uri="{FF2B5EF4-FFF2-40B4-BE49-F238E27FC236}">
                <a16:creationId xmlns:a16="http://schemas.microsoft.com/office/drawing/2014/main" id="{7094CB6C-1A84-0DB8-F157-E0077F25C3D5}"/>
              </a:ext>
            </a:extLst>
          </p:cNvPr>
          <p:cNvSpPr/>
          <p:nvPr/>
        </p:nvSpPr>
        <p:spPr>
          <a:xfrm>
            <a:off x="-679621" y="5301048"/>
            <a:ext cx="407773" cy="155695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Inter" panose="02000503000000020004" pitchFamily="2" charset="0"/>
            </a:endParaRPr>
          </a:p>
        </p:txBody>
      </p:sp>
      <p:sp>
        <p:nvSpPr>
          <p:cNvPr id="10" name="Body Level One…">
            <a:extLst>
              <a:ext uri="{FF2B5EF4-FFF2-40B4-BE49-F238E27FC236}">
                <a16:creationId xmlns:a16="http://schemas.microsoft.com/office/drawing/2014/main" id="{B9CA7392-8C1C-16EA-1B25-1C3F47376FFA}"/>
              </a:ext>
            </a:extLst>
          </p:cNvPr>
          <p:cNvSpPr txBox="1">
            <a:spLocks noGrp="1"/>
          </p:cNvSpPr>
          <p:nvPr>
            <p:ph type="body" sz="quarter" idx="11" hasCustomPrompt="1"/>
          </p:nvPr>
        </p:nvSpPr>
        <p:spPr>
          <a:xfrm>
            <a:off x="631662" y="1619007"/>
            <a:ext cx="5016925" cy="273579"/>
          </a:xfrm>
          <a:prstGeom prst="rect">
            <a:avLst/>
          </a:prstGeom>
        </p:spPr>
        <p:txBody>
          <a:bodyPr lIns="0" tIns="0" rIns="0" bIns="0" anchor="ctr" anchorCtr="0">
            <a:spAutoFit/>
          </a:bodyPr>
          <a:lstStyle>
            <a:lvl1pPr marL="0" indent="0">
              <a:lnSpc>
                <a:spcPts val="2133"/>
              </a:lnSpc>
              <a:spcBef>
                <a:spcPts val="0"/>
              </a:spcBef>
              <a:buClrTx/>
              <a:buSzTx/>
              <a:buFontTx/>
              <a:buNone/>
              <a:defRPr sz="2133" b="0" i="0" baseline="0">
                <a:solidFill>
                  <a:schemeClr val="bg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Slide label</a:t>
            </a:r>
          </a:p>
        </p:txBody>
      </p:sp>
      <p:sp>
        <p:nvSpPr>
          <p:cNvPr id="13" name="Body Level One…">
            <a:extLst>
              <a:ext uri="{FF2B5EF4-FFF2-40B4-BE49-F238E27FC236}">
                <a16:creationId xmlns:a16="http://schemas.microsoft.com/office/drawing/2014/main" id="{273ED5D1-DE7A-CBFA-73C3-84311CEB0E21}"/>
              </a:ext>
            </a:extLst>
          </p:cNvPr>
          <p:cNvSpPr txBox="1">
            <a:spLocks noGrp="1"/>
          </p:cNvSpPr>
          <p:nvPr>
            <p:ph type="body" sz="quarter" idx="13" hasCustomPrompt="1"/>
          </p:nvPr>
        </p:nvSpPr>
        <p:spPr>
          <a:xfrm>
            <a:off x="631927" y="6156117"/>
            <a:ext cx="1970204" cy="243144"/>
          </a:xfrm>
          <a:prstGeom prst="rect">
            <a:avLst/>
          </a:prstGeom>
        </p:spPr>
        <p:txBody>
          <a:bodyPr wrap="square" lIns="0" tIns="0" rIns="0" bIns="0" anchor="t" anchorCtr="0">
            <a:spAutoFit/>
          </a:bodyPr>
          <a:lstStyle>
            <a:lvl1pPr marL="0" indent="0">
              <a:lnSpc>
                <a:spcPts val="2133"/>
              </a:lnSpc>
              <a:spcBef>
                <a:spcPts val="0"/>
              </a:spcBef>
              <a:buClrTx/>
              <a:buSzTx/>
              <a:buFontTx/>
              <a:buNone/>
              <a:defRPr sz="1067" b="0" i="0" baseline="0">
                <a:solidFill>
                  <a:schemeClr val="accent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Presentation Date</a:t>
            </a:r>
          </a:p>
        </p:txBody>
      </p:sp>
      <p:pic>
        <p:nvPicPr>
          <p:cNvPr id="9" name="Picture 8" descr="A black and white logo&#10;&#10;AI-generated content may be incorrect.">
            <a:extLst>
              <a:ext uri="{FF2B5EF4-FFF2-40B4-BE49-F238E27FC236}">
                <a16:creationId xmlns:a16="http://schemas.microsoft.com/office/drawing/2014/main" id="{1EF33A94-2F44-BC51-FAB0-332FDB9642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457200"/>
            <a:ext cx="1600200" cy="724387"/>
          </a:xfrm>
          <a:prstGeom prst="rect">
            <a:avLst/>
          </a:prstGeom>
        </p:spPr>
      </p:pic>
      <p:grpSp>
        <p:nvGrpSpPr>
          <p:cNvPr id="17" name="Group 16">
            <a:extLst>
              <a:ext uri="{FF2B5EF4-FFF2-40B4-BE49-F238E27FC236}">
                <a16:creationId xmlns:a16="http://schemas.microsoft.com/office/drawing/2014/main" id="{ED882D60-AC19-0EF6-A30E-7BE60C8875E9}"/>
              </a:ext>
            </a:extLst>
          </p:cNvPr>
          <p:cNvGrpSpPr/>
          <p:nvPr userDrawn="1"/>
        </p:nvGrpSpPr>
        <p:grpSpPr>
          <a:xfrm>
            <a:off x="-679621" y="0"/>
            <a:ext cx="407773" cy="6857999"/>
            <a:chOff x="-679621" y="0"/>
            <a:chExt cx="407773" cy="6857999"/>
          </a:xfrm>
        </p:grpSpPr>
        <p:sp>
          <p:nvSpPr>
            <p:cNvPr id="5" name="Rectangle 4">
              <a:extLst>
                <a:ext uri="{FF2B5EF4-FFF2-40B4-BE49-F238E27FC236}">
                  <a16:creationId xmlns:a16="http://schemas.microsoft.com/office/drawing/2014/main" id="{B4BF8E5E-10F7-DD25-A856-2DF57523F3AA}"/>
                </a:ext>
              </a:extLst>
            </p:cNvPr>
            <p:cNvSpPr/>
            <p:nvPr userDrawn="1"/>
          </p:nvSpPr>
          <p:spPr>
            <a:xfrm>
              <a:off x="-679621" y="0"/>
              <a:ext cx="407773" cy="247135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j-lt"/>
              </a:endParaRPr>
            </a:p>
          </p:txBody>
        </p:sp>
        <p:sp>
          <p:nvSpPr>
            <p:cNvPr id="7" name="Rectangle 6">
              <a:extLst>
                <a:ext uri="{FF2B5EF4-FFF2-40B4-BE49-F238E27FC236}">
                  <a16:creationId xmlns:a16="http://schemas.microsoft.com/office/drawing/2014/main" id="{74421886-637B-D142-3265-2E2B0D832BCF}"/>
                </a:ext>
              </a:extLst>
            </p:cNvPr>
            <p:cNvSpPr/>
            <p:nvPr userDrawn="1"/>
          </p:nvSpPr>
          <p:spPr>
            <a:xfrm>
              <a:off x="-679621" y="2471351"/>
              <a:ext cx="407773" cy="168051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j-lt"/>
              </a:endParaRPr>
            </a:p>
          </p:txBody>
        </p:sp>
        <p:sp>
          <p:nvSpPr>
            <p:cNvPr id="14" name="Rectangle 13">
              <a:extLst>
                <a:ext uri="{FF2B5EF4-FFF2-40B4-BE49-F238E27FC236}">
                  <a16:creationId xmlns:a16="http://schemas.microsoft.com/office/drawing/2014/main" id="{ADA9386E-6EDC-3DBA-8149-302EDB0C4753}"/>
                </a:ext>
              </a:extLst>
            </p:cNvPr>
            <p:cNvSpPr/>
            <p:nvPr userDrawn="1"/>
          </p:nvSpPr>
          <p:spPr>
            <a:xfrm>
              <a:off x="-679621" y="4151870"/>
              <a:ext cx="407773" cy="114917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j-lt"/>
              </a:endParaRPr>
            </a:p>
          </p:txBody>
        </p:sp>
        <p:sp>
          <p:nvSpPr>
            <p:cNvPr id="15" name="Rectangle 14">
              <a:extLst>
                <a:ext uri="{FF2B5EF4-FFF2-40B4-BE49-F238E27FC236}">
                  <a16:creationId xmlns:a16="http://schemas.microsoft.com/office/drawing/2014/main" id="{AE4ABEA5-69CC-AE80-3DCF-0AC03C89DFF4}"/>
                </a:ext>
              </a:extLst>
            </p:cNvPr>
            <p:cNvSpPr/>
            <p:nvPr userDrawn="1"/>
          </p:nvSpPr>
          <p:spPr>
            <a:xfrm>
              <a:off x="-679621" y="5301048"/>
              <a:ext cx="407773" cy="155695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j-lt"/>
              </a:endParaRPr>
            </a:p>
          </p:txBody>
        </p:sp>
      </p:grpSp>
      <p:pic>
        <p:nvPicPr>
          <p:cNvPr id="16" name="Picture 15" descr="A black and white logo&#10;&#10;AI-generated content may be incorrect.">
            <a:extLst>
              <a:ext uri="{FF2B5EF4-FFF2-40B4-BE49-F238E27FC236}">
                <a16:creationId xmlns:a16="http://schemas.microsoft.com/office/drawing/2014/main" id="{C8673897-A464-D1B2-ED27-12499458A4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58400" y="457200"/>
            <a:ext cx="1600200" cy="724387"/>
          </a:xfrm>
          <a:prstGeom prst="rect">
            <a:avLst/>
          </a:prstGeom>
        </p:spPr>
      </p:pic>
      <p:sp>
        <p:nvSpPr>
          <p:cNvPr id="19" name="TextBox 18">
            <a:extLst>
              <a:ext uri="{FF2B5EF4-FFF2-40B4-BE49-F238E27FC236}">
                <a16:creationId xmlns:a16="http://schemas.microsoft.com/office/drawing/2014/main" id="{CEF3774F-0282-452C-7A9B-82AFD6F5F459}"/>
              </a:ext>
            </a:extLst>
          </p:cNvPr>
          <p:cNvSpPr txBox="1"/>
          <p:nvPr userDrawn="1"/>
        </p:nvSpPr>
        <p:spPr>
          <a:xfrm>
            <a:off x="11734800" y="6583680"/>
            <a:ext cx="457200" cy="246221"/>
          </a:xfrm>
          <a:prstGeom prst="rect">
            <a:avLst/>
          </a:prstGeom>
          <a:noFill/>
        </p:spPr>
        <p:txBody>
          <a:bodyPr wrap="square" rtlCol="0">
            <a:spAutoFit/>
          </a:bodyPr>
          <a:lstStyle/>
          <a:p>
            <a:pPr algn="ctr"/>
            <a:fld id="{7F1BAE7A-5517-431C-90DC-73FCE4820649}" type="slidenum">
              <a:rPr lang="en-US" sz="1000" smtClean="0">
                <a:solidFill>
                  <a:schemeClr val="bg1"/>
                </a:solidFill>
              </a:rPr>
              <a:pPr algn="ctr"/>
              <a:t>‹#›</a:t>
            </a:fld>
            <a:endParaRPr lang="en-US" sz="1000" dirty="0">
              <a:solidFill>
                <a:schemeClr val="bg1"/>
              </a:solidFill>
            </a:endParaRPr>
          </a:p>
        </p:txBody>
      </p:sp>
    </p:spTree>
    <p:extLst>
      <p:ext uri="{BB962C8B-B14F-4D97-AF65-F5344CB8AC3E}">
        <p14:creationId xmlns:p14="http://schemas.microsoft.com/office/powerpoint/2010/main" val="5769653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Text, and Image">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491320" y="1584960"/>
            <a:ext cx="5426880" cy="4785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3">
            <a:extLst>
              <a:ext uri="{FF2B5EF4-FFF2-40B4-BE49-F238E27FC236}">
                <a16:creationId xmlns:a16="http://schemas.microsoft.com/office/drawing/2014/main" id="{E5AD3FD9-5B0C-46BE-A071-C012F798CB75}"/>
              </a:ext>
              <a:ext uri="{C183D7F6-B498-43B3-948B-1728B52AA6E4}">
                <adec:decorative xmlns:adec="http://schemas.microsoft.com/office/drawing/2017/decorative" val="1"/>
              </a:ext>
            </a:extLst>
          </p:cNvPr>
          <p:cNvSpPr>
            <a:spLocks noGrp="1"/>
          </p:cNvSpPr>
          <p:nvPr>
            <p:ph type="pic" sz="quarter" idx="11"/>
          </p:nvPr>
        </p:nvSpPr>
        <p:spPr>
          <a:xfrm>
            <a:off x="6273803" y="1598192"/>
            <a:ext cx="5427132" cy="4772128"/>
          </a:xfrm>
          <a:solidFill>
            <a:schemeClr val="bg1">
              <a:lumMod val="85000"/>
            </a:schemeClr>
          </a:solidFill>
        </p:spPr>
        <p:txBody>
          <a:bodyPr anchor="ctr"/>
          <a:lstStyle>
            <a:lvl1pPr marL="0" indent="0" algn="ctr">
              <a:buNone/>
              <a:defRPr/>
            </a:lvl1pPr>
          </a:lstStyle>
          <a:p>
            <a:r>
              <a:rPr lang="en-US"/>
              <a:t>Click icon to add picture</a:t>
            </a:r>
            <a:endParaRPr lang="en-US" dirty="0"/>
          </a:p>
        </p:txBody>
      </p:sp>
      <p:sp>
        <p:nvSpPr>
          <p:cNvPr id="9" name="Source Placeholder 4">
            <a:extLst>
              <a:ext uri="{FF2B5EF4-FFF2-40B4-BE49-F238E27FC236}">
                <a16:creationId xmlns:a16="http://schemas.microsoft.com/office/drawing/2014/main" id="{03FF4FC4-D5A3-4522-B317-5ACF8C2D3396}"/>
              </a:ext>
              <a:ext uri="{C183D7F6-B498-43B3-948B-1728B52AA6E4}">
                <adec:decorative xmlns:adec="http://schemas.microsoft.com/office/drawing/2017/decorative" val="1"/>
              </a:ext>
            </a:extLst>
          </p:cNvPr>
          <p:cNvSpPr>
            <a:spLocks noGrp="1"/>
          </p:cNvSpPr>
          <p:nvPr>
            <p:ph type="body" sz="quarter" idx="12" hasCustomPrompt="1"/>
          </p:nvPr>
        </p:nvSpPr>
        <p:spPr>
          <a:xfrm>
            <a:off x="6271684" y="6154876"/>
            <a:ext cx="5429251" cy="215444"/>
          </a:xfrm>
        </p:spPr>
        <p:txBody>
          <a:bodyPr wrap="square" lIns="73152" tIns="45720" rIns="73152" bIns="45720" anchor="b">
            <a:spAutoFit/>
          </a:bodyPr>
          <a:lstStyle>
            <a:lvl1pPr marL="0" indent="0">
              <a:buNone/>
              <a:defRPr sz="800">
                <a:solidFill>
                  <a:schemeClr val="bg1"/>
                </a:solidFill>
              </a:defRPr>
            </a:lvl1pPr>
            <a:lvl5pPr>
              <a:defRPr/>
            </a:lvl5pPr>
          </a:lstStyle>
          <a:p>
            <a:pPr lvl="0"/>
            <a:r>
              <a:rPr lang="en-US" dirty="0"/>
              <a:t>Image credit </a:t>
            </a:r>
          </a:p>
        </p:txBody>
      </p:sp>
      <p:sp>
        <p:nvSpPr>
          <p:cNvPr id="3" name="Title 2">
            <a:extLst>
              <a:ext uri="{FF2B5EF4-FFF2-40B4-BE49-F238E27FC236}">
                <a16:creationId xmlns:a16="http://schemas.microsoft.com/office/drawing/2014/main" id="{10A08727-C71E-42EA-9BA8-41D00FAA1156}"/>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96185843"/>
      </p:ext>
    </p:extLst>
  </p:cSld>
  <p:clrMapOvr>
    <a:masterClrMapping/>
  </p:clrMapOvr>
  <p:extLst>
    <p:ext uri="{DCECCB84-F9BA-43D5-87BE-67443E8EF086}">
      <p15:sldGuideLst xmlns:p15="http://schemas.microsoft.com/office/powerpoint/2012/main">
        <p15:guide id="3" pos="1512">
          <p15:clr>
            <a:srgbClr val="FDE53C"/>
          </p15:clr>
        </p15:guide>
        <p15:guide id="4" pos="2796">
          <p15:clr>
            <a:srgbClr val="FDE53C"/>
          </p15:clr>
        </p15:guide>
        <p15:guide id="5" pos="2963">
          <p15:clr>
            <a:srgbClr val="FDE53C"/>
          </p15:clr>
        </p15:guide>
        <p15:guide id="6" pos="4245">
          <p15:clr>
            <a:srgbClr val="FDE53C"/>
          </p15:clr>
        </p15:guide>
        <p15:guide id="12" pos="1967">
          <p15:clr>
            <a:srgbClr val="5ACBF0"/>
          </p15:clr>
        </p15:guide>
        <p15:guide id="16" pos="3792">
          <p15:clr>
            <a:srgbClr val="5ACBF0"/>
          </p15:clr>
        </p15:guide>
        <p15:guide id="19" pos="1880">
          <p15:clr>
            <a:srgbClr val="5ACBF0"/>
          </p15:clr>
        </p15:guide>
        <p15:guide id="20" pos="2054">
          <p15:clr>
            <a:srgbClr val="5ACBF0"/>
          </p15:clr>
        </p15:guide>
        <p15:guide id="21" pos="3879">
          <p15:clr>
            <a:srgbClr val="5ACBF0"/>
          </p15:clr>
        </p15:guide>
        <p15:guide id="22" pos="3705">
          <p15:clr>
            <a:srgbClr val="5ACBF0"/>
          </p15:clr>
        </p15:guide>
        <p15:guide id="23" pos="1599">
          <p15:clr>
            <a:srgbClr val="FDE53C"/>
          </p15:clr>
        </p15:guide>
        <p15:guide id="24" pos="1425">
          <p15:clr>
            <a:srgbClr val="FDE53C"/>
          </p15:clr>
        </p15:guide>
        <p15:guide id="25" pos="4334">
          <p15:clr>
            <a:srgbClr val="FDE53C"/>
          </p15:clr>
        </p15:guide>
        <p15:guide id="26" pos="4160">
          <p15:clr>
            <a:srgbClr val="FDE53C"/>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 2 Columns">
    <p:spTree>
      <p:nvGrpSpPr>
        <p:cNvPr id="1" name=""/>
        <p:cNvGrpSpPr/>
        <p:nvPr/>
      </p:nvGrpSpPr>
      <p:grpSpPr>
        <a:xfrm>
          <a:off x="0" y="0"/>
          <a:ext cx="0" cy="0"/>
          <a:chOff x="0" y="0"/>
          <a:chExt cx="0" cy="0"/>
        </a:xfrm>
      </p:grpSpPr>
      <p:sp>
        <p:nvSpPr>
          <p:cNvPr id="2" name="Title Text">
            <a:extLst>
              <a:ext uri="{FF2B5EF4-FFF2-40B4-BE49-F238E27FC236}">
                <a16:creationId xmlns:a16="http://schemas.microsoft.com/office/drawing/2014/main" id="{7B0ACB25-5A06-3D0C-B018-FCA65DF5760E}"/>
              </a:ext>
            </a:extLst>
          </p:cNvPr>
          <p:cNvSpPr txBox="1">
            <a:spLocks noGrp="1"/>
          </p:cNvSpPr>
          <p:nvPr>
            <p:ph type="title" hasCustomPrompt="1"/>
          </p:nvPr>
        </p:nvSpPr>
        <p:spPr>
          <a:xfrm>
            <a:off x="472716" y="390782"/>
            <a:ext cx="11305427" cy="574516"/>
          </a:xfrm>
          <a:prstGeom prst="rect">
            <a:avLst/>
          </a:prstGeom>
        </p:spPr>
        <p:txBody>
          <a:bodyPr>
            <a:spAutoFit/>
          </a:bodyPr>
          <a:lstStyle>
            <a:lvl1pPr>
              <a:defRPr sz="3733">
                <a:solidFill>
                  <a:schemeClr val="tx1"/>
                </a:solidFill>
              </a:defRPr>
            </a:lvl1pPr>
          </a:lstStyle>
          <a:p>
            <a:r>
              <a:rPr dirty="0"/>
              <a:t>Title Text</a:t>
            </a:r>
          </a:p>
        </p:txBody>
      </p:sp>
      <p:sp>
        <p:nvSpPr>
          <p:cNvPr id="4" name="Content Placeholder 3">
            <a:extLst>
              <a:ext uri="{FF2B5EF4-FFF2-40B4-BE49-F238E27FC236}">
                <a16:creationId xmlns:a16="http://schemas.microsoft.com/office/drawing/2014/main" id="{A2BD0A06-626D-EA20-E934-470250BEB389}"/>
              </a:ext>
            </a:extLst>
          </p:cNvPr>
          <p:cNvSpPr>
            <a:spLocks noGrp="1"/>
          </p:cNvSpPr>
          <p:nvPr>
            <p:ph sz="quarter" idx="10"/>
          </p:nvPr>
        </p:nvSpPr>
        <p:spPr>
          <a:xfrm>
            <a:off x="472714" y="1331381"/>
            <a:ext cx="5544988" cy="47654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F5C80B94-30B7-7177-11B1-6A9EA62ADD85}"/>
              </a:ext>
            </a:extLst>
          </p:cNvPr>
          <p:cNvSpPr>
            <a:spLocks noGrp="1"/>
          </p:cNvSpPr>
          <p:nvPr>
            <p:ph sz="quarter" idx="11"/>
          </p:nvPr>
        </p:nvSpPr>
        <p:spPr>
          <a:xfrm>
            <a:off x="6233155" y="1331384"/>
            <a:ext cx="5544988" cy="47646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6845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 2 Columns w/ Icons">
    <p:spTree>
      <p:nvGrpSpPr>
        <p:cNvPr id="1" name=""/>
        <p:cNvGrpSpPr/>
        <p:nvPr/>
      </p:nvGrpSpPr>
      <p:grpSpPr>
        <a:xfrm>
          <a:off x="0" y="0"/>
          <a:ext cx="0" cy="0"/>
          <a:chOff x="0" y="0"/>
          <a:chExt cx="0" cy="0"/>
        </a:xfrm>
      </p:grpSpPr>
      <p:sp>
        <p:nvSpPr>
          <p:cNvPr id="2" name="Title Text">
            <a:extLst>
              <a:ext uri="{FF2B5EF4-FFF2-40B4-BE49-F238E27FC236}">
                <a16:creationId xmlns:a16="http://schemas.microsoft.com/office/drawing/2014/main" id="{7B0ACB25-5A06-3D0C-B018-FCA65DF5760E}"/>
              </a:ext>
            </a:extLst>
          </p:cNvPr>
          <p:cNvSpPr txBox="1">
            <a:spLocks noGrp="1"/>
          </p:cNvSpPr>
          <p:nvPr>
            <p:ph type="title" hasCustomPrompt="1"/>
          </p:nvPr>
        </p:nvSpPr>
        <p:spPr>
          <a:xfrm>
            <a:off x="472716" y="390782"/>
            <a:ext cx="11305427" cy="574516"/>
          </a:xfrm>
          <a:prstGeom prst="rect">
            <a:avLst/>
          </a:prstGeom>
        </p:spPr>
        <p:txBody>
          <a:bodyPr>
            <a:spAutoFit/>
          </a:bodyPr>
          <a:lstStyle>
            <a:lvl1pPr>
              <a:defRPr sz="3733">
                <a:solidFill>
                  <a:schemeClr val="tx1"/>
                </a:solidFill>
              </a:defRPr>
            </a:lvl1pPr>
          </a:lstStyle>
          <a:p>
            <a:r>
              <a:t>Title Text</a:t>
            </a:r>
          </a:p>
        </p:txBody>
      </p:sp>
      <p:sp>
        <p:nvSpPr>
          <p:cNvPr id="4" name="Content Placeholder 3">
            <a:extLst>
              <a:ext uri="{FF2B5EF4-FFF2-40B4-BE49-F238E27FC236}">
                <a16:creationId xmlns:a16="http://schemas.microsoft.com/office/drawing/2014/main" id="{A2BD0A06-626D-EA20-E934-470250BEB389}"/>
              </a:ext>
            </a:extLst>
          </p:cNvPr>
          <p:cNvSpPr>
            <a:spLocks noGrp="1"/>
          </p:cNvSpPr>
          <p:nvPr>
            <p:ph sz="quarter" idx="10"/>
          </p:nvPr>
        </p:nvSpPr>
        <p:spPr>
          <a:xfrm>
            <a:off x="472715" y="2213812"/>
            <a:ext cx="5532272" cy="3883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F5C80B94-30B7-7177-11B1-6A9EA62ADD85}"/>
              </a:ext>
            </a:extLst>
          </p:cNvPr>
          <p:cNvSpPr>
            <a:spLocks noGrp="1"/>
          </p:cNvSpPr>
          <p:nvPr>
            <p:ph sz="quarter" idx="11"/>
          </p:nvPr>
        </p:nvSpPr>
        <p:spPr>
          <a:xfrm>
            <a:off x="6273355" y="2213656"/>
            <a:ext cx="5532272" cy="38823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5">
            <a:extLst>
              <a:ext uri="{FF2B5EF4-FFF2-40B4-BE49-F238E27FC236}">
                <a16:creationId xmlns:a16="http://schemas.microsoft.com/office/drawing/2014/main" id="{C21E5035-A18F-27D0-150E-BB781954DB19}"/>
              </a:ext>
            </a:extLst>
          </p:cNvPr>
          <p:cNvSpPr>
            <a:spLocks noGrp="1"/>
          </p:cNvSpPr>
          <p:nvPr>
            <p:ph type="pic" sz="quarter" idx="13"/>
          </p:nvPr>
        </p:nvSpPr>
        <p:spPr>
          <a:xfrm>
            <a:off x="472714" y="1304702"/>
            <a:ext cx="730444" cy="732647"/>
          </a:xfrm>
          <a:noFill/>
        </p:spPr>
        <p:txBody>
          <a:bodyPr/>
          <a:lstStyle>
            <a:lvl1pPr>
              <a:defRPr>
                <a:noFill/>
              </a:defRPr>
            </a:lvl1pPr>
          </a:lstStyle>
          <a:p>
            <a:r>
              <a:rPr lang="en-US"/>
              <a:t>Click icon to add picture</a:t>
            </a:r>
          </a:p>
        </p:txBody>
      </p:sp>
      <p:sp>
        <p:nvSpPr>
          <p:cNvPr id="7" name="Picture Placeholder 5">
            <a:extLst>
              <a:ext uri="{FF2B5EF4-FFF2-40B4-BE49-F238E27FC236}">
                <a16:creationId xmlns:a16="http://schemas.microsoft.com/office/drawing/2014/main" id="{BB2FC5F6-C671-477A-DC29-CF8F63529AE9}"/>
              </a:ext>
            </a:extLst>
          </p:cNvPr>
          <p:cNvSpPr>
            <a:spLocks noGrp="1"/>
          </p:cNvSpPr>
          <p:nvPr>
            <p:ph type="pic" sz="quarter" idx="14"/>
          </p:nvPr>
        </p:nvSpPr>
        <p:spPr>
          <a:xfrm>
            <a:off x="6263915" y="1304702"/>
            <a:ext cx="730444" cy="732647"/>
          </a:xfrm>
          <a:noFill/>
        </p:spPr>
        <p:txBody>
          <a:bodyPr/>
          <a:lstStyle>
            <a:lvl1pPr>
              <a:defRPr>
                <a:noFill/>
              </a:defRPr>
            </a:lvl1pPr>
          </a:lstStyle>
          <a:p>
            <a:r>
              <a:rPr lang="en-US"/>
              <a:t>Click icon to add picture</a:t>
            </a:r>
          </a:p>
        </p:txBody>
      </p:sp>
    </p:spTree>
    <p:extLst>
      <p:ext uri="{BB962C8B-B14F-4D97-AF65-F5344CB8AC3E}">
        <p14:creationId xmlns:p14="http://schemas.microsoft.com/office/powerpoint/2010/main" val="27860073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 2 Columns Green Divider">
    <p:spTree>
      <p:nvGrpSpPr>
        <p:cNvPr id="1" name=""/>
        <p:cNvGrpSpPr/>
        <p:nvPr/>
      </p:nvGrpSpPr>
      <p:grpSpPr>
        <a:xfrm>
          <a:off x="0" y="0"/>
          <a:ext cx="0" cy="0"/>
          <a:chOff x="0" y="0"/>
          <a:chExt cx="0" cy="0"/>
        </a:xfrm>
      </p:grpSpPr>
      <p:sp>
        <p:nvSpPr>
          <p:cNvPr id="2" name="Title Text">
            <a:extLst>
              <a:ext uri="{FF2B5EF4-FFF2-40B4-BE49-F238E27FC236}">
                <a16:creationId xmlns:a16="http://schemas.microsoft.com/office/drawing/2014/main" id="{7B0ACB25-5A06-3D0C-B018-FCA65DF5760E}"/>
              </a:ext>
            </a:extLst>
          </p:cNvPr>
          <p:cNvSpPr txBox="1">
            <a:spLocks noGrp="1"/>
          </p:cNvSpPr>
          <p:nvPr>
            <p:ph type="title" hasCustomPrompt="1"/>
          </p:nvPr>
        </p:nvSpPr>
        <p:spPr>
          <a:xfrm>
            <a:off x="472716" y="390782"/>
            <a:ext cx="11305427" cy="574516"/>
          </a:xfrm>
          <a:prstGeom prst="rect">
            <a:avLst/>
          </a:prstGeom>
        </p:spPr>
        <p:txBody>
          <a:bodyPr>
            <a:spAutoFit/>
          </a:bodyPr>
          <a:lstStyle>
            <a:lvl1pPr>
              <a:defRPr sz="3733">
                <a:solidFill>
                  <a:schemeClr val="tx1"/>
                </a:solidFill>
              </a:defRPr>
            </a:lvl1pPr>
          </a:lstStyle>
          <a:p>
            <a:r>
              <a:rPr dirty="0"/>
              <a:t>Title Text</a:t>
            </a:r>
          </a:p>
        </p:txBody>
      </p:sp>
      <p:sp>
        <p:nvSpPr>
          <p:cNvPr id="4" name="Content Placeholder 3">
            <a:extLst>
              <a:ext uri="{FF2B5EF4-FFF2-40B4-BE49-F238E27FC236}">
                <a16:creationId xmlns:a16="http://schemas.microsoft.com/office/drawing/2014/main" id="{A2BD0A06-626D-EA20-E934-470250BEB389}"/>
              </a:ext>
            </a:extLst>
          </p:cNvPr>
          <p:cNvSpPr>
            <a:spLocks noGrp="1"/>
          </p:cNvSpPr>
          <p:nvPr>
            <p:ph sz="quarter" idx="10"/>
          </p:nvPr>
        </p:nvSpPr>
        <p:spPr>
          <a:xfrm>
            <a:off x="472714" y="1331381"/>
            <a:ext cx="5388388" cy="47654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F5C80B94-30B7-7177-11B1-6A9EA62ADD85}"/>
              </a:ext>
            </a:extLst>
          </p:cNvPr>
          <p:cNvSpPr>
            <a:spLocks noGrp="1"/>
          </p:cNvSpPr>
          <p:nvPr>
            <p:ph sz="quarter" idx="11"/>
          </p:nvPr>
        </p:nvSpPr>
        <p:spPr>
          <a:xfrm>
            <a:off x="6330899" y="1331384"/>
            <a:ext cx="5388388" cy="47646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F1BDC730-D8EB-255C-1DC8-5B91C1B8EB82}"/>
              </a:ext>
            </a:extLst>
          </p:cNvPr>
          <p:cNvCxnSpPr>
            <a:cxnSpLocks/>
          </p:cNvCxnSpPr>
          <p:nvPr/>
        </p:nvCxnSpPr>
        <p:spPr>
          <a:xfrm>
            <a:off x="6096000" y="1331381"/>
            <a:ext cx="0" cy="4764620"/>
          </a:xfrm>
          <a:prstGeom prst="line">
            <a:avLst/>
          </a:prstGeom>
          <a:noFill/>
          <a:ln w="12700" cap="flat">
            <a:solidFill>
              <a:schemeClr val="accent1"/>
            </a:solidFill>
            <a:prstDash val="solid"/>
            <a:round/>
          </a:ln>
          <a:effectLst/>
        </p:spPr>
        <p:style>
          <a:lnRef idx="0">
            <a:scrgbClr r="0" g="0" b="0"/>
          </a:lnRef>
          <a:fillRef idx="0">
            <a:scrgbClr r="0" g="0" b="0"/>
          </a:fillRef>
          <a:effectRef idx="0">
            <a:scrgbClr r="0" g="0" b="0"/>
          </a:effectRef>
          <a:fontRef idx="none"/>
        </p:style>
      </p:cxnSp>
      <p:cxnSp>
        <p:nvCxnSpPr>
          <p:cNvPr id="3" name="Straight Connector 2">
            <a:extLst>
              <a:ext uri="{FF2B5EF4-FFF2-40B4-BE49-F238E27FC236}">
                <a16:creationId xmlns:a16="http://schemas.microsoft.com/office/drawing/2014/main" id="{9E414B75-47B8-E013-D393-C18CAD10D935}"/>
              </a:ext>
            </a:extLst>
          </p:cNvPr>
          <p:cNvCxnSpPr>
            <a:cxnSpLocks/>
          </p:cNvCxnSpPr>
          <p:nvPr/>
        </p:nvCxnSpPr>
        <p:spPr>
          <a:xfrm>
            <a:off x="6096000" y="1331381"/>
            <a:ext cx="0" cy="4764620"/>
          </a:xfrm>
          <a:prstGeom prst="line">
            <a:avLst/>
          </a:prstGeom>
          <a:noFill/>
          <a:ln w="12700" cap="flat">
            <a:solidFill>
              <a:schemeClr val="accent1"/>
            </a:solidFill>
            <a:prstDash val="solid"/>
            <a:round/>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4661884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 2 Columns w/ Icons Green Divider">
    <p:spTree>
      <p:nvGrpSpPr>
        <p:cNvPr id="1" name=""/>
        <p:cNvGrpSpPr/>
        <p:nvPr/>
      </p:nvGrpSpPr>
      <p:grpSpPr>
        <a:xfrm>
          <a:off x="0" y="0"/>
          <a:ext cx="0" cy="0"/>
          <a:chOff x="0" y="0"/>
          <a:chExt cx="0" cy="0"/>
        </a:xfrm>
      </p:grpSpPr>
      <p:sp>
        <p:nvSpPr>
          <p:cNvPr id="2" name="Title Text">
            <a:extLst>
              <a:ext uri="{FF2B5EF4-FFF2-40B4-BE49-F238E27FC236}">
                <a16:creationId xmlns:a16="http://schemas.microsoft.com/office/drawing/2014/main" id="{7B0ACB25-5A06-3D0C-B018-FCA65DF5760E}"/>
              </a:ext>
            </a:extLst>
          </p:cNvPr>
          <p:cNvSpPr txBox="1">
            <a:spLocks noGrp="1"/>
          </p:cNvSpPr>
          <p:nvPr>
            <p:ph type="title" hasCustomPrompt="1"/>
          </p:nvPr>
        </p:nvSpPr>
        <p:spPr>
          <a:xfrm>
            <a:off x="472716" y="390782"/>
            <a:ext cx="11305427" cy="574516"/>
          </a:xfrm>
          <a:prstGeom prst="rect">
            <a:avLst/>
          </a:prstGeom>
        </p:spPr>
        <p:txBody>
          <a:bodyPr>
            <a:spAutoFit/>
          </a:bodyPr>
          <a:lstStyle>
            <a:lvl1pPr>
              <a:defRPr sz="3733">
                <a:solidFill>
                  <a:schemeClr val="tx1"/>
                </a:solidFill>
              </a:defRPr>
            </a:lvl1pPr>
          </a:lstStyle>
          <a:p>
            <a:r>
              <a:rPr dirty="0"/>
              <a:t>Title Text</a:t>
            </a:r>
          </a:p>
        </p:txBody>
      </p:sp>
      <p:sp>
        <p:nvSpPr>
          <p:cNvPr id="4" name="Content Placeholder 3">
            <a:extLst>
              <a:ext uri="{FF2B5EF4-FFF2-40B4-BE49-F238E27FC236}">
                <a16:creationId xmlns:a16="http://schemas.microsoft.com/office/drawing/2014/main" id="{A2BD0A06-626D-EA20-E934-470250BEB389}"/>
              </a:ext>
            </a:extLst>
          </p:cNvPr>
          <p:cNvSpPr>
            <a:spLocks noGrp="1"/>
          </p:cNvSpPr>
          <p:nvPr>
            <p:ph sz="quarter" idx="10"/>
          </p:nvPr>
        </p:nvSpPr>
        <p:spPr>
          <a:xfrm>
            <a:off x="472715" y="2310063"/>
            <a:ext cx="5319075" cy="3786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F5C80B94-30B7-7177-11B1-6A9EA62ADD85}"/>
              </a:ext>
            </a:extLst>
          </p:cNvPr>
          <p:cNvSpPr>
            <a:spLocks noGrp="1"/>
          </p:cNvSpPr>
          <p:nvPr>
            <p:ph sz="quarter" idx="11"/>
          </p:nvPr>
        </p:nvSpPr>
        <p:spPr>
          <a:xfrm>
            <a:off x="6401426" y="2309891"/>
            <a:ext cx="5319075" cy="37861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F1BDC730-D8EB-255C-1DC8-5B91C1B8EB82}"/>
              </a:ext>
            </a:extLst>
          </p:cNvPr>
          <p:cNvCxnSpPr>
            <a:cxnSpLocks/>
          </p:cNvCxnSpPr>
          <p:nvPr/>
        </p:nvCxnSpPr>
        <p:spPr>
          <a:xfrm>
            <a:off x="6096000" y="1331381"/>
            <a:ext cx="0" cy="4764620"/>
          </a:xfrm>
          <a:prstGeom prst="line">
            <a:avLst/>
          </a:prstGeom>
          <a:noFill/>
          <a:ln w="12700" cap="flat">
            <a:solidFill>
              <a:schemeClr val="accent1"/>
            </a:solidFill>
            <a:prstDash val="solid"/>
            <a:round/>
          </a:ln>
          <a:effectLst/>
        </p:spPr>
        <p:style>
          <a:lnRef idx="0">
            <a:scrgbClr r="0" g="0" b="0"/>
          </a:lnRef>
          <a:fillRef idx="0">
            <a:scrgbClr r="0" g="0" b="0"/>
          </a:fillRef>
          <a:effectRef idx="0">
            <a:scrgbClr r="0" g="0" b="0"/>
          </a:effectRef>
          <a:fontRef idx="none"/>
        </p:style>
      </p:cxnSp>
      <p:cxnSp>
        <p:nvCxnSpPr>
          <p:cNvPr id="7" name="Straight Connector 6">
            <a:extLst>
              <a:ext uri="{FF2B5EF4-FFF2-40B4-BE49-F238E27FC236}">
                <a16:creationId xmlns:a16="http://schemas.microsoft.com/office/drawing/2014/main" id="{E6CE3D59-39F4-4486-D3A5-E766EE23F04D}"/>
              </a:ext>
            </a:extLst>
          </p:cNvPr>
          <p:cNvCxnSpPr>
            <a:cxnSpLocks/>
          </p:cNvCxnSpPr>
          <p:nvPr/>
        </p:nvCxnSpPr>
        <p:spPr>
          <a:xfrm>
            <a:off x="6096000" y="1331381"/>
            <a:ext cx="0" cy="4764620"/>
          </a:xfrm>
          <a:prstGeom prst="line">
            <a:avLst/>
          </a:prstGeom>
          <a:noFill/>
          <a:ln w="12700" cap="flat">
            <a:solidFill>
              <a:schemeClr val="accent1"/>
            </a:solidFill>
            <a:prstDash val="solid"/>
            <a:round/>
          </a:ln>
          <a:effectLst/>
        </p:spPr>
        <p:style>
          <a:lnRef idx="0">
            <a:scrgbClr r="0" g="0" b="0"/>
          </a:lnRef>
          <a:fillRef idx="0">
            <a:scrgbClr r="0" g="0" b="0"/>
          </a:fillRef>
          <a:effectRef idx="0">
            <a:scrgbClr r="0" g="0" b="0"/>
          </a:effectRef>
          <a:fontRef idx="none"/>
        </p:style>
      </p:cxnSp>
      <p:sp>
        <p:nvSpPr>
          <p:cNvPr id="9" name="Picture Placeholder 5">
            <a:extLst>
              <a:ext uri="{FF2B5EF4-FFF2-40B4-BE49-F238E27FC236}">
                <a16:creationId xmlns:a16="http://schemas.microsoft.com/office/drawing/2014/main" id="{FA848557-3CBB-3E5A-0E53-F55233F156FE}"/>
              </a:ext>
            </a:extLst>
          </p:cNvPr>
          <p:cNvSpPr>
            <a:spLocks noGrp="1"/>
          </p:cNvSpPr>
          <p:nvPr>
            <p:ph type="pic" sz="quarter" idx="13"/>
          </p:nvPr>
        </p:nvSpPr>
        <p:spPr>
          <a:xfrm>
            <a:off x="472713" y="1304702"/>
            <a:ext cx="5317859" cy="732647"/>
          </a:xfrm>
          <a:noFill/>
        </p:spPr>
        <p:txBody>
          <a:bodyPr/>
          <a:lstStyle/>
          <a:p>
            <a:r>
              <a:rPr lang="en-US"/>
              <a:t>Click icon to add picture</a:t>
            </a:r>
            <a:endParaRPr lang="en-US" dirty="0"/>
          </a:p>
        </p:txBody>
      </p:sp>
      <p:sp>
        <p:nvSpPr>
          <p:cNvPr id="10" name="Picture Placeholder 5">
            <a:extLst>
              <a:ext uri="{FF2B5EF4-FFF2-40B4-BE49-F238E27FC236}">
                <a16:creationId xmlns:a16="http://schemas.microsoft.com/office/drawing/2014/main" id="{60D48C6F-12EE-FD17-39DC-75BECA179F64}"/>
              </a:ext>
            </a:extLst>
          </p:cNvPr>
          <p:cNvSpPr>
            <a:spLocks noGrp="1"/>
          </p:cNvSpPr>
          <p:nvPr>
            <p:ph type="pic" sz="quarter" idx="14"/>
          </p:nvPr>
        </p:nvSpPr>
        <p:spPr>
          <a:xfrm>
            <a:off x="6408292" y="1304702"/>
            <a:ext cx="5317851" cy="732647"/>
          </a:xfrm>
          <a:noFill/>
        </p:spPr>
        <p:txBody>
          <a:bodyPr/>
          <a:lstStyle/>
          <a:p>
            <a:r>
              <a:rPr lang="en-US"/>
              <a:t>Click icon to add picture</a:t>
            </a:r>
            <a:endParaRPr lang="en-US" dirty="0"/>
          </a:p>
        </p:txBody>
      </p:sp>
    </p:spTree>
    <p:extLst>
      <p:ext uri="{BB962C8B-B14F-4D97-AF65-F5344CB8AC3E}">
        <p14:creationId xmlns:p14="http://schemas.microsoft.com/office/powerpoint/2010/main" val="6526342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 2 Columns w/ Stats Green Divider">
    <p:spTree>
      <p:nvGrpSpPr>
        <p:cNvPr id="1" name=""/>
        <p:cNvGrpSpPr/>
        <p:nvPr/>
      </p:nvGrpSpPr>
      <p:grpSpPr>
        <a:xfrm>
          <a:off x="0" y="0"/>
          <a:ext cx="0" cy="0"/>
          <a:chOff x="0" y="0"/>
          <a:chExt cx="0" cy="0"/>
        </a:xfrm>
      </p:grpSpPr>
      <p:sp>
        <p:nvSpPr>
          <p:cNvPr id="2" name="Title Text">
            <a:extLst>
              <a:ext uri="{FF2B5EF4-FFF2-40B4-BE49-F238E27FC236}">
                <a16:creationId xmlns:a16="http://schemas.microsoft.com/office/drawing/2014/main" id="{7B0ACB25-5A06-3D0C-B018-FCA65DF5760E}"/>
              </a:ext>
            </a:extLst>
          </p:cNvPr>
          <p:cNvSpPr txBox="1">
            <a:spLocks noGrp="1"/>
          </p:cNvSpPr>
          <p:nvPr>
            <p:ph type="title" hasCustomPrompt="1"/>
          </p:nvPr>
        </p:nvSpPr>
        <p:spPr>
          <a:xfrm>
            <a:off x="472716" y="390782"/>
            <a:ext cx="11305427" cy="574516"/>
          </a:xfrm>
          <a:prstGeom prst="rect">
            <a:avLst/>
          </a:prstGeom>
        </p:spPr>
        <p:txBody>
          <a:bodyPr>
            <a:spAutoFit/>
          </a:bodyPr>
          <a:lstStyle>
            <a:lvl1pPr>
              <a:defRPr sz="3733">
                <a:solidFill>
                  <a:schemeClr val="tx1"/>
                </a:solidFill>
              </a:defRPr>
            </a:lvl1pPr>
          </a:lstStyle>
          <a:p>
            <a:r>
              <a:rPr dirty="0"/>
              <a:t>Title Text</a:t>
            </a:r>
          </a:p>
        </p:txBody>
      </p:sp>
      <p:cxnSp>
        <p:nvCxnSpPr>
          <p:cNvPr id="6" name="Straight Connector 5">
            <a:extLst>
              <a:ext uri="{FF2B5EF4-FFF2-40B4-BE49-F238E27FC236}">
                <a16:creationId xmlns:a16="http://schemas.microsoft.com/office/drawing/2014/main" id="{F1BDC730-D8EB-255C-1DC8-5B91C1B8EB82}"/>
              </a:ext>
            </a:extLst>
          </p:cNvPr>
          <p:cNvCxnSpPr>
            <a:cxnSpLocks/>
          </p:cNvCxnSpPr>
          <p:nvPr/>
        </p:nvCxnSpPr>
        <p:spPr>
          <a:xfrm>
            <a:off x="6096000" y="1331381"/>
            <a:ext cx="0" cy="4764620"/>
          </a:xfrm>
          <a:prstGeom prst="line">
            <a:avLst/>
          </a:prstGeom>
          <a:noFill/>
          <a:ln w="12700" cap="flat">
            <a:solidFill>
              <a:schemeClr val="accent1"/>
            </a:solidFill>
            <a:prstDash val="solid"/>
            <a:round/>
          </a:ln>
          <a:effectLst/>
        </p:spPr>
        <p:style>
          <a:lnRef idx="0">
            <a:scrgbClr r="0" g="0" b="0"/>
          </a:lnRef>
          <a:fillRef idx="0">
            <a:scrgbClr r="0" g="0" b="0"/>
          </a:fillRef>
          <a:effectRef idx="0">
            <a:scrgbClr r="0" g="0" b="0"/>
          </a:effectRef>
          <a:fontRef idx="none"/>
        </p:style>
      </p:cxnSp>
      <p:cxnSp>
        <p:nvCxnSpPr>
          <p:cNvPr id="3" name="Straight Connector 2">
            <a:extLst>
              <a:ext uri="{FF2B5EF4-FFF2-40B4-BE49-F238E27FC236}">
                <a16:creationId xmlns:a16="http://schemas.microsoft.com/office/drawing/2014/main" id="{9E414B75-47B8-E013-D393-C18CAD10D935}"/>
              </a:ext>
            </a:extLst>
          </p:cNvPr>
          <p:cNvCxnSpPr>
            <a:cxnSpLocks/>
          </p:cNvCxnSpPr>
          <p:nvPr/>
        </p:nvCxnSpPr>
        <p:spPr>
          <a:xfrm>
            <a:off x="6096000" y="1331381"/>
            <a:ext cx="0" cy="4764620"/>
          </a:xfrm>
          <a:prstGeom prst="line">
            <a:avLst/>
          </a:prstGeom>
          <a:noFill/>
          <a:ln w="12700" cap="flat">
            <a:solidFill>
              <a:schemeClr val="accent1"/>
            </a:solidFill>
            <a:prstDash val="solid"/>
            <a:round/>
          </a:ln>
          <a:effectLst/>
        </p:spPr>
        <p:style>
          <a:lnRef idx="0">
            <a:scrgbClr r="0" g="0" b="0"/>
          </a:lnRef>
          <a:fillRef idx="0">
            <a:scrgbClr r="0" g="0" b="0"/>
          </a:fillRef>
          <a:effectRef idx="0">
            <a:scrgbClr r="0" g="0" b="0"/>
          </a:effectRef>
          <a:fontRef idx="none"/>
        </p:style>
      </p:cxnSp>
      <p:sp>
        <p:nvSpPr>
          <p:cNvPr id="7" name="Content Placeholder 3">
            <a:extLst>
              <a:ext uri="{FF2B5EF4-FFF2-40B4-BE49-F238E27FC236}">
                <a16:creationId xmlns:a16="http://schemas.microsoft.com/office/drawing/2014/main" id="{66ACA988-CFF5-0B60-BC13-07FD636C4913}"/>
              </a:ext>
            </a:extLst>
          </p:cNvPr>
          <p:cNvSpPr>
            <a:spLocks noGrp="1"/>
          </p:cNvSpPr>
          <p:nvPr>
            <p:ph sz="quarter" idx="10"/>
          </p:nvPr>
        </p:nvSpPr>
        <p:spPr>
          <a:xfrm>
            <a:off x="472714" y="3295485"/>
            <a:ext cx="5388372" cy="28013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879755E0-D34B-90FA-0C80-B715C0FBA7DC}"/>
              </a:ext>
            </a:extLst>
          </p:cNvPr>
          <p:cNvSpPr>
            <a:spLocks noGrp="1"/>
          </p:cNvSpPr>
          <p:nvPr>
            <p:ph sz="quarter" idx="13" hasCustomPrompt="1"/>
          </p:nvPr>
        </p:nvSpPr>
        <p:spPr>
          <a:xfrm>
            <a:off x="472714" y="883115"/>
            <a:ext cx="5388372" cy="1559658"/>
          </a:xfrm>
        </p:spPr>
        <p:txBody>
          <a:bodyPr anchor="b">
            <a:spAutoFit/>
          </a:bodyPr>
          <a:lstStyle>
            <a:lvl1pPr>
              <a:defRPr sz="7200" b="1"/>
            </a:lvl1pPr>
          </a:lstStyle>
          <a:p>
            <a:pPr lvl="0"/>
            <a:r>
              <a:rPr lang="en-US" dirty="0"/>
              <a:t>00%</a:t>
            </a:r>
          </a:p>
        </p:txBody>
      </p:sp>
      <p:sp>
        <p:nvSpPr>
          <p:cNvPr id="9" name="Content Placeholder 3">
            <a:extLst>
              <a:ext uri="{FF2B5EF4-FFF2-40B4-BE49-F238E27FC236}">
                <a16:creationId xmlns:a16="http://schemas.microsoft.com/office/drawing/2014/main" id="{ECD8A0C6-2F3D-F41D-1E79-8D09560F7DDB}"/>
              </a:ext>
            </a:extLst>
          </p:cNvPr>
          <p:cNvSpPr>
            <a:spLocks noGrp="1"/>
          </p:cNvSpPr>
          <p:nvPr>
            <p:ph sz="quarter" idx="16" hasCustomPrompt="1"/>
          </p:nvPr>
        </p:nvSpPr>
        <p:spPr>
          <a:xfrm>
            <a:off x="472714" y="2438750"/>
            <a:ext cx="5388372" cy="626189"/>
          </a:xfrm>
        </p:spPr>
        <p:txBody>
          <a:bodyPr/>
          <a:lstStyle>
            <a:lvl1pPr>
              <a:defRPr b="1"/>
            </a:lvl1pPr>
          </a:lstStyle>
          <a:p>
            <a:pPr lvl="0"/>
            <a:r>
              <a:rPr lang="en-US"/>
              <a:t>Label gives context to the above statistic</a:t>
            </a:r>
          </a:p>
        </p:txBody>
      </p:sp>
      <p:sp>
        <p:nvSpPr>
          <p:cNvPr id="10" name="Content Placeholder 3">
            <a:extLst>
              <a:ext uri="{FF2B5EF4-FFF2-40B4-BE49-F238E27FC236}">
                <a16:creationId xmlns:a16="http://schemas.microsoft.com/office/drawing/2014/main" id="{DBBD39B0-EB49-2F07-FF76-3EE985EE6F9B}"/>
              </a:ext>
            </a:extLst>
          </p:cNvPr>
          <p:cNvSpPr>
            <a:spLocks noGrp="1"/>
          </p:cNvSpPr>
          <p:nvPr>
            <p:ph sz="quarter" idx="17"/>
          </p:nvPr>
        </p:nvSpPr>
        <p:spPr>
          <a:xfrm>
            <a:off x="6387481" y="3295485"/>
            <a:ext cx="5388372" cy="28013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F042BC88-506F-6026-90DE-C92E85E5E978}"/>
              </a:ext>
            </a:extLst>
          </p:cNvPr>
          <p:cNvSpPr>
            <a:spLocks noGrp="1"/>
          </p:cNvSpPr>
          <p:nvPr>
            <p:ph sz="quarter" idx="18" hasCustomPrompt="1"/>
          </p:nvPr>
        </p:nvSpPr>
        <p:spPr>
          <a:xfrm>
            <a:off x="6387481" y="883115"/>
            <a:ext cx="5388372" cy="1559658"/>
          </a:xfrm>
        </p:spPr>
        <p:txBody>
          <a:bodyPr anchor="b">
            <a:spAutoFit/>
          </a:bodyPr>
          <a:lstStyle>
            <a:lvl1pPr>
              <a:defRPr sz="7200" b="1"/>
            </a:lvl1pPr>
          </a:lstStyle>
          <a:p>
            <a:pPr lvl="0"/>
            <a:r>
              <a:rPr lang="en-US"/>
              <a:t>00%</a:t>
            </a:r>
          </a:p>
        </p:txBody>
      </p:sp>
      <p:sp>
        <p:nvSpPr>
          <p:cNvPr id="12" name="Content Placeholder 3">
            <a:extLst>
              <a:ext uri="{FF2B5EF4-FFF2-40B4-BE49-F238E27FC236}">
                <a16:creationId xmlns:a16="http://schemas.microsoft.com/office/drawing/2014/main" id="{739871CF-B94F-22F1-B059-92D3D1C35E80}"/>
              </a:ext>
            </a:extLst>
          </p:cNvPr>
          <p:cNvSpPr>
            <a:spLocks noGrp="1"/>
          </p:cNvSpPr>
          <p:nvPr>
            <p:ph sz="quarter" idx="19" hasCustomPrompt="1"/>
          </p:nvPr>
        </p:nvSpPr>
        <p:spPr>
          <a:xfrm>
            <a:off x="6387481" y="2438750"/>
            <a:ext cx="5388372" cy="626189"/>
          </a:xfrm>
        </p:spPr>
        <p:txBody>
          <a:bodyPr/>
          <a:lstStyle>
            <a:lvl1pPr>
              <a:defRPr b="1"/>
            </a:lvl1pPr>
          </a:lstStyle>
          <a:p>
            <a:pPr lvl="0"/>
            <a:r>
              <a:rPr lang="en-US"/>
              <a:t>Label gives context to the above statistic</a:t>
            </a:r>
          </a:p>
        </p:txBody>
      </p:sp>
    </p:spTree>
    <p:extLst>
      <p:ext uri="{BB962C8B-B14F-4D97-AF65-F5344CB8AC3E}">
        <p14:creationId xmlns:p14="http://schemas.microsoft.com/office/powerpoint/2010/main" val="6350156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 2 Columns w/ Images">
    <p:spTree>
      <p:nvGrpSpPr>
        <p:cNvPr id="1" name=""/>
        <p:cNvGrpSpPr/>
        <p:nvPr/>
      </p:nvGrpSpPr>
      <p:grpSpPr>
        <a:xfrm>
          <a:off x="0" y="0"/>
          <a:ext cx="0" cy="0"/>
          <a:chOff x="0" y="0"/>
          <a:chExt cx="0" cy="0"/>
        </a:xfrm>
      </p:grpSpPr>
      <p:sp>
        <p:nvSpPr>
          <p:cNvPr id="2" name="Title Text">
            <a:extLst>
              <a:ext uri="{FF2B5EF4-FFF2-40B4-BE49-F238E27FC236}">
                <a16:creationId xmlns:a16="http://schemas.microsoft.com/office/drawing/2014/main" id="{7B0ACB25-5A06-3D0C-B018-FCA65DF5760E}"/>
              </a:ext>
            </a:extLst>
          </p:cNvPr>
          <p:cNvSpPr txBox="1">
            <a:spLocks noGrp="1"/>
          </p:cNvSpPr>
          <p:nvPr>
            <p:ph type="title" hasCustomPrompt="1"/>
          </p:nvPr>
        </p:nvSpPr>
        <p:spPr>
          <a:xfrm>
            <a:off x="472716" y="390782"/>
            <a:ext cx="11305427" cy="574516"/>
          </a:xfrm>
          <a:prstGeom prst="rect">
            <a:avLst/>
          </a:prstGeom>
        </p:spPr>
        <p:txBody>
          <a:bodyPr>
            <a:spAutoFit/>
          </a:bodyPr>
          <a:lstStyle>
            <a:lvl1pPr>
              <a:defRPr sz="3733">
                <a:solidFill>
                  <a:schemeClr val="tx1"/>
                </a:solidFill>
              </a:defRPr>
            </a:lvl1pPr>
          </a:lstStyle>
          <a:p>
            <a:r>
              <a:rPr dirty="0"/>
              <a:t>Title Text</a:t>
            </a:r>
          </a:p>
        </p:txBody>
      </p:sp>
      <p:sp>
        <p:nvSpPr>
          <p:cNvPr id="4" name="Content Placeholder 3">
            <a:extLst>
              <a:ext uri="{FF2B5EF4-FFF2-40B4-BE49-F238E27FC236}">
                <a16:creationId xmlns:a16="http://schemas.microsoft.com/office/drawing/2014/main" id="{A2BD0A06-626D-EA20-E934-470250BEB389}"/>
              </a:ext>
            </a:extLst>
          </p:cNvPr>
          <p:cNvSpPr>
            <a:spLocks noGrp="1"/>
          </p:cNvSpPr>
          <p:nvPr>
            <p:ph sz="quarter" idx="10"/>
          </p:nvPr>
        </p:nvSpPr>
        <p:spPr>
          <a:xfrm>
            <a:off x="472715" y="3635639"/>
            <a:ext cx="5532272" cy="2461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F5C80B94-30B7-7177-11B1-6A9EA62ADD85}"/>
              </a:ext>
            </a:extLst>
          </p:cNvPr>
          <p:cNvSpPr>
            <a:spLocks noGrp="1"/>
          </p:cNvSpPr>
          <p:nvPr>
            <p:ph sz="quarter" idx="11"/>
          </p:nvPr>
        </p:nvSpPr>
        <p:spPr>
          <a:xfrm>
            <a:off x="6273355" y="3635229"/>
            <a:ext cx="5532272" cy="24607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48C438B6-AAB8-308A-AA73-4F80D3440EE3}"/>
              </a:ext>
            </a:extLst>
          </p:cNvPr>
          <p:cNvSpPr>
            <a:spLocks noGrp="1"/>
          </p:cNvSpPr>
          <p:nvPr>
            <p:ph type="pic" sz="quarter" idx="13"/>
          </p:nvPr>
        </p:nvSpPr>
        <p:spPr>
          <a:xfrm>
            <a:off x="472714" y="1304701"/>
            <a:ext cx="5533804" cy="2124299"/>
          </a:xfrm>
          <a:solidFill>
            <a:schemeClr val="tx2"/>
          </a:solidFill>
          <a:ln w="12700">
            <a:miter lim="400000"/>
          </a:ln>
        </p:spPr>
        <p:txBody>
          <a:bodyPr lIns="0" tIns="0" rIns="0" bIns="0">
            <a:noAutofit/>
          </a:bodyPr>
          <a:lstStyle>
            <a:lvl1pPr>
              <a:defRPr lang="en-US">
                <a:solidFill>
                  <a:schemeClr val="tx1">
                    <a:alpha val="0"/>
                  </a:schemeClr>
                </a:solidFill>
              </a:defRPr>
            </a:lvl1pPr>
          </a:lstStyle>
          <a:p>
            <a:pPr lvl="0"/>
            <a:r>
              <a:rPr lang="en-US"/>
              <a:t>Click icon to add picture</a:t>
            </a:r>
          </a:p>
        </p:txBody>
      </p:sp>
      <p:sp>
        <p:nvSpPr>
          <p:cNvPr id="8" name="Picture Placeholder 5">
            <a:extLst>
              <a:ext uri="{FF2B5EF4-FFF2-40B4-BE49-F238E27FC236}">
                <a16:creationId xmlns:a16="http://schemas.microsoft.com/office/drawing/2014/main" id="{7FD239D0-8173-0C66-3E93-E3E53275B348}"/>
              </a:ext>
            </a:extLst>
          </p:cNvPr>
          <p:cNvSpPr>
            <a:spLocks noGrp="1"/>
          </p:cNvSpPr>
          <p:nvPr>
            <p:ph type="pic" sz="quarter" idx="14"/>
          </p:nvPr>
        </p:nvSpPr>
        <p:spPr>
          <a:xfrm>
            <a:off x="6244339" y="1304701"/>
            <a:ext cx="5533804" cy="2124299"/>
          </a:xfrm>
          <a:solidFill>
            <a:schemeClr val="tx2"/>
          </a:solidFill>
          <a:ln w="12700">
            <a:miter lim="400000"/>
          </a:ln>
        </p:spPr>
        <p:txBody>
          <a:bodyPr lIns="0" tIns="0" rIns="0" bIns="0">
            <a:noAutofit/>
          </a:bodyPr>
          <a:lstStyle>
            <a:lvl1pPr>
              <a:defRPr lang="en-US">
                <a:solidFill>
                  <a:schemeClr val="tx1">
                    <a:alpha val="0"/>
                  </a:schemeClr>
                </a:solidFill>
              </a:defRPr>
            </a:lvl1pPr>
          </a:lstStyle>
          <a:p>
            <a:pPr lvl="0"/>
            <a:r>
              <a:rPr lang="en-US"/>
              <a:t>Click icon to add picture</a:t>
            </a:r>
            <a:endParaRPr lang="en-US" dirty="0"/>
          </a:p>
        </p:txBody>
      </p:sp>
    </p:spTree>
    <p:extLst>
      <p:ext uri="{BB962C8B-B14F-4D97-AF65-F5344CB8AC3E}">
        <p14:creationId xmlns:p14="http://schemas.microsoft.com/office/powerpoint/2010/main" val="32414366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 2 Columns w/ Images Green Divider">
    <p:spTree>
      <p:nvGrpSpPr>
        <p:cNvPr id="1" name=""/>
        <p:cNvGrpSpPr/>
        <p:nvPr/>
      </p:nvGrpSpPr>
      <p:grpSpPr>
        <a:xfrm>
          <a:off x="0" y="0"/>
          <a:ext cx="0" cy="0"/>
          <a:chOff x="0" y="0"/>
          <a:chExt cx="0" cy="0"/>
        </a:xfrm>
      </p:grpSpPr>
      <p:sp>
        <p:nvSpPr>
          <p:cNvPr id="2" name="Title Text">
            <a:extLst>
              <a:ext uri="{FF2B5EF4-FFF2-40B4-BE49-F238E27FC236}">
                <a16:creationId xmlns:a16="http://schemas.microsoft.com/office/drawing/2014/main" id="{7B0ACB25-5A06-3D0C-B018-FCA65DF5760E}"/>
              </a:ext>
            </a:extLst>
          </p:cNvPr>
          <p:cNvSpPr txBox="1">
            <a:spLocks noGrp="1"/>
          </p:cNvSpPr>
          <p:nvPr>
            <p:ph type="title" hasCustomPrompt="1"/>
          </p:nvPr>
        </p:nvSpPr>
        <p:spPr>
          <a:xfrm>
            <a:off x="472716" y="390782"/>
            <a:ext cx="11305427" cy="574516"/>
          </a:xfrm>
          <a:prstGeom prst="rect">
            <a:avLst/>
          </a:prstGeom>
        </p:spPr>
        <p:txBody>
          <a:bodyPr>
            <a:spAutoFit/>
          </a:bodyPr>
          <a:lstStyle>
            <a:lvl1pPr>
              <a:defRPr sz="3733">
                <a:solidFill>
                  <a:schemeClr val="tx1"/>
                </a:solidFill>
              </a:defRPr>
            </a:lvl1pPr>
          </a:lstStyle>
          <a:p>
            <a:r>
              <a:rPr dirty="0"/>
              <a:t>Title Text</a:t>
            </a:r>
          </a:p>
        </p:txBody>
      </p:sp>
      <p:sp>
        <p:nvSpPr>
          <p:cNvPr id="4" name="Content Placeholder 3">
            <a:extLst>
              <a:ext uri="{FF2B5EF4-FFF2-40B4-BE49-F238E27FC236}">
                <a16:creationId xmlns:a16="http://schemas.microsoft.com/office/drawing/2014/main" id="{A2BD0A06-626D-EA20-E934-470250BEB389}"/>
              </a:ext>
            </a:extLst>
          </p:cNvPr>
          <p:cNvSpPr>
            <a:spLocks noGrp="1"/>
          </p:cNvSpPr>
          <p:nvPr>
            <p:ph sz="quarter" idx="10"/>
          </p:nvPr>
        </p:nvSpPr>
        <p:spPr>
          <a:xfrm>
            <a:off x="472715" y="3612859"/>
            <a:ext cx="5319075" cy="2483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F5C80B94-30B7-7177-11B1-6A9EA62ADD85}"/>
              </a:ext>
            </a:extLst>
          </p:cNvPr>
          <p:cNvSpPr>
            <a:spLocks noGrp="1"/>
          </p:cNvSpPr>
          <p:nvPr>
            <p:ph sz="quarter" idx="11"/>
          </p:nvPr>
        </p:nvSpPr>
        <p:spPr>
          <a:xfrm>
            <a:off x="6401426" y="3612453"/>
            <a:ext cx="5319075" cy="24835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F1BDC730-D8EB-255C-1DC8-5B91C1B8EB82}"/>
              </a:ext>
            </a:extLst>
          </p:cNvPr>
          <p:cNvCxnSpPr>
            <a:cxnSpLocks/>
          </p:cNvCxnSpPr>
          <p:nvPr/>
        </p:nvCxnSpPr>
        <p:spPr>
          <a:xfrm>
            <a:off x="6096000" y="1331381"/>
            <a:ext cx="0" cy="4764620"/>
          </a:xfrm>
          <a:prstGeom prst="line">
            <a:avLst/>
          </a:prstGeom>
          <a:noFill/>
          <a:ln w="12700" cap="flat">
            <a:solidFill>
              <a:schemeClr val="accent1"/>
            </a:solidFill>
            <a:prstDash val="solid"/>
            <a:round/>
          </a:ln>
          <a:effectLst/>
        </p:spPr>
        <p:style>
          <a:lnRef idx="0">
            <a:scrgbClr r="0" g="0" b="0"/>
          </a:lnRef>
          <a:fillRef idx="0">
            <a:scrgbClr r="0" g="0" b="0"/>
          </a:fillRef>
          <a:effectRef idx="0">
            <a:scrgbClr r="0" g="0" b="0"/>
          </a:effectRef>
          <a:fontRef idx="none"/>
        </p:style>
      </p:cxnSp>
      <p:sp>
        <p:nvSpPr>
          <p:cNvPr id="3" name="Picture Placeholder 5">
            <a:extLst>
              <a:ext uri="{FF2B5EF4-FFF2-40B4-BE49-F238E27FC236}">
                <a16:creationId xmlns:a16="http://schemas.microsoft.com/office/drawing/2014/main" id="{C2972371-8BA4-B379-AE3F-B6555F695276}"/>
              </a:ext>
            </a:extLst>
          </p:cNvPr>
          <p:cNvSpPr>
            <a:spLocks noGrp="1"/>
          </p:cNvSpPr>
          <p:nvPr>
            <p:ph type="pic" sz="quarter" idx="13"/>
          </p:nvPr>
        </p:nvSpPr>
        <p:spPr>
          <a:xfrm>
            <a:off x="472714" y="1304701"/>
            <a:ext cx="5332468" cy="2124299"/>
          </a:xfrm>
          <a:solidFill>
            <a:schemeClr val="tx2"/>
          </a:solidFill>
          <a:ln w="12700">
            <a:miter lim="400000"/>
          </a:ln>
        </p:spPr>
        <p:txBody>
          <a:bodyPr lIns="0" tIns="0" rIns="0" bIns="0">
            <a:noAutofit/>
          </a:bodyPr>
          <a:lstStyle>
            <a:lvl1pPr>
              <a:defRPr lang="en-US">
                <a:solidFill>
                  <a:schemeClr val="tx1">
                    <a:alpha val="0"/>
                  </a:schemeClr>
                </a:solidFill>
              </a:defRPr>
            </a:lvl1pPr>
          </a:lstStyle>
          <a:p>
            <a:pPr lvl="0"/>
            <a:r>
              <a:rPr lang="en-US"/>
              <a:t>Click icon to add picture</a:t>
            </a:r>
          </a:p>
        </p:txBody>
      </p:sp>
      <p:sp>
        <p:nvSpPr>
          <p:cNvPr id="8" name="Picture Placeholder 5">
            <a:extLst>
              <a:ext uri="{FF2B5EF4-FFF2-40B4-BE49-F238E27FC236}">
                <a16:creationId xmlns:a16="http://schemas.microsoft.com/office/drawing/2014/main" id="{23766477-A46A-92A7-908C-E5AB6497896A}"/>
              </a:ext>
            </a:extLst>
          </p:cNvPr>
          <p:cNvSpPr>
            <a:spLocks noGrp="1"/>
          </p:cNvSpPr>
          <p:nvPr>
            <p:ph type="pic" sz="quarter" idx="14"/>
          </p:nvPr>
        </p:nvSpPr>
        <p:spPr>
          <a:xfrm>
            <a:off x="6389749" y="1304701"/>
            <a:ext cx="5332468" cy="2124299"/>
          </a:xfrm>
          <a:solidFill>
            <a:schemeClr val="tx2"/>
          </a:solidFill>
          <a:ln w="12700">
            <a:miter lim="400000"/>
          </a:ln>
        </p:spPr>
        <p:txBody>
          <a:bodyPr lIns="0" tIns="0" rIns="0" bIns="0">
            <a:noAutofit/>
          </a:bodyPr>
          <a:lstStyle>
            <a:lvl1pPr>
              <a:defRPr lang="en-US">
                <a:solidFill>
                  <a:schemeClr val="tx1">
                    <a:alpha val="0"/>
                  </a:schemeClr>
                </a:solidFill>
              </a:defRPr>
            </a:lvl1pPr>
          </a:lstStyle>
          <a:p>
            <a:pPr lvl="0"/>
            <a:r>
              <a:rPr lang="en-US"/>
              <a:t>Click icon to add picture</a:t>
            </a:r>
          </a:p>
        </p:txBody>
      </p:sp>
      <p:cxnSp>
        <p:nvCxnSpPr>
          <p:cNvPr id="7" name="Straight Connector 6">
            <a:extLst>
              <a:ext uri="{FF2B5EF4-FFF2-40B4-BE49-F238E27FC236}">
                <a16:creationId xmlns:a16="http://schemas.microsoft.com/office/drawing/2014/main" id="{E6CE3D59-39F4-4486-D3A5-E766EE23F04D}"/>
              </a:ext>
            </a:extLst>
          </p:cNvPr>
          <p:cNvCxnSpPr>
            <a:cxnSpLocks/>
          </p:cNvCxnSpPr>
          <p:nvPr/>
        </p:nvCxnSpPr>
        <p:spPr>
          <a:xfrm>
            <a:off x="6096000" y="1331381"/>
            <a:ext cx="0" cy="4764620"/>
          </a:xfrm>
          <a:prstGeom prst="line">
            <a:avLst/>
          </a:prstGeom>
          <a:noFill/>
          <a:ln w="12700" cap="flat">
            <a:solidFill>
              <a:schemeClr val="accent1"/>
            </a:solidFill>
            <a:prstDash val="solid"/>
            <a:round/>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237404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Header-Content - Two Column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271"/>
            <a:ext cx="11582400" cy="914400"/>
          </a:xfrm>
        </p:spPr>
        <p:txBody>
          <a:bodyPr/>
          <a:lstStyle>
            <a:lvl1pPr>
              <a:defRPr cap="none" baseline="0">
                <a:latin typeface="+mj-lt"/>
              </a:defRPr>
            </a:lvl1pPr>
          </a:lstStyle>
          <a:p>
            <a:r>
              <a:rPr lang="en-US" dirty="0"/>
              <a:t>Click to edit master title style</a:t>
            </a:r>
          </a:p>
        </p:txBody>
      </p:sp>
      <p:sp>
        <p:nvSpPr>
          <p:cNvPr id="27" name="Content Placeholder 2">
            <a:extLst>
              <a:ext uri="{FF2B5EF4-FFF2-40B4-BE49-F238E27FC236}">
                <a16:creationId xmlns:a16="http://schemas.microsoft.com/office/drawing/2014/main" id="{DE370DF9-BEF8-4904-889E-D1D9233B54B9}"/>
              </a:ext>
            </a:extLst>
          </p:cNvPr>
          <p:cNvSpPr>
            <a:spLocks noGrp="1"/>
          </p:cNvSpPr>
          <p:nvPr>
            <p:ph idx="13" hasCustomPrompt="1"/>
          </p:nvPr>
        </p:nvSpPr>
        <p:spPr>
          <a:xfrm>
            <a:off x="304800" y="1188720"/>
            <a:ext cx="5577841" cy="548640"/>
          </a:xfrm>
        </p:spPr>
        <p:txBody>
          <a:bodyPr lIns="0" rIns="0" anchor="b" anchorCtr="0"/>
          <a:lstStyle>
            <a:lvl1pPr marL="0" indent="0">
              <a:buNone/>
              <a:defRPr sz="2400" b="1" i="0" cap="none" baseline="0">
                <a:solidFill>
                  <a:schemeClr val="tx2"/>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Click to Edit Master</a:t>
            </a:r>
          </a:p>
        </p:txBody>
      </p:sp>
      <p:sp>
        <p:nvSpPr>
          <p:cNvPr id="28" name="Content Placeholder 2">
            <a:extLst>
              <a:ext uri="{FF2B5EF4-FFF2-40B4-BE49-F238E27FC236}">
                <a16:creationId xmlns:a16="http://schemas.microsoft.com/office/drawing/2014/main" id="{E7A3D1B7-8F01-4900-BBA5-03C6A6497C48}"/>
              </a:ext>
            </a:extLst>
          </p:cNvPr>
          <p:cNvSpPr>
            <a:spLocks noGrp="1"/>
          </p:cNvSpPr>
          <p:nvPr>
            <p:ph idx="15" hasCustomPrompt="1"/>
          </p:nvPr>
        </p:nvSpPr>
        <p:spPr>
          <a:xfrm>
            <a:off x="6309360" y="1188720"/>
            <a:ext cx="5577840" cy="548640"/>
          </a:xfrm>
        </p:spPr>
        <p:txBody>
          <a:bodyPr lIns="0" rIns="0" anchor="b" anchorCtr="0"/>
          <a:lstStyle>
            <a:lvl1pPr marL="0" indent="0">
              <a:buNone/>
              <a:defRPr sz="2400" b="1" i="0" cap="none" baseline="0">
                <a:solidFill>
                  <a:schemeClr val="tx2"/>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Click to Edit Master</a:t>
            </a:r>
          </a:p>
        </p:txBody>
      </p:sp>
      <p:sp>
        <p:nvSpPr>
          <p:cNvPr id="29" name="Content Placeholder 2">
            <a:extLst>
              <a:ext uri="{FF2B5EF4-FFF2-40B4-BE49-F238E27FC236}">
                <a16:creationId xmlns:a16="http://schemas.microsoft.com/office/drawing/2014/main" id="{D9F7378E-8F22-4629-8D42-7A2674CD07FD}"/>
              </a:ext>
            </a:extLst>
          </p:cNvPr>
          <p:cNvSpPr>
            <a:spLocks noGrp="1"/>
          </p:cNvSpPr>
          <p:nvPr>
            <p:ph idx="16"/>
          </p:nvPr>
        </p:nvSpPr>
        <p:spPr>
          <a:xfrm>
            <a:off x="6309360" y="1645920"/>
            <a:ext cx="5577840" cy="4572000"/>
          </a:xfrm>
        </p:spPr>
        <p:txBody>
          <a:bodyPr lIns="0" rIns="0"/>
          <a:lstStyle>
            <a:lvl1pPr marL="342900" indent="-342900">
              <a:lnSpc>
                <a:spcPct val="150000"/>
              </a:lnSpc>
              <a:buFont typeface="Arial" panose="020B0604020202020204" pitchFamily="34" charset="0"/>
              <a:buChar char="•"/>
              <a:defRPr b="0" i="0">
                <a:solidFill>
                  <a:schemeClr val="tx2"/>
                </a:solidFill>
                <a:latin typeface="+mn-lt"/>
              </a:defRPr>
            </a:lvl1pPr>
            <a:lvl2pPr marL="685800" indent="-342900">
              <a:lnSpc>
                <a:spcPct val="150000"/>
              </a:lnSpc>
              <a:buFont typeface="Arial" panose="020B0604020202020204" pitchFamily="34" charset="0"/>
              <a:buChar char="•"/>
              <a:defRPr b="0" i="0">
                <a:solidFill>
                  <a:schemeClr val="bg2"/>
                </a:solidFill>
                <a:latin typeface="+mn-lt"/>
              </a:defRPr>
            </a:lvl2pPr>
            <a:lvl3pPr marL="971550" indent="-285750">
              <a:lnSpc>
                <a:spcPct val="150000"/>
              </a:lnSpc>
              <a:buFont typeface="Arial" panose="020B0604020202020204" pitchFamily="34" charset="0"/>
              <a:buChar char="•"/>
              <a:defRPr b="0" i="0">
                <a:solidFill>
                  <a:schemeClr val="bg2"/>
                </a:solidFill>
                <a:latin typeface="+mn-lt"/>
              </a:defRPr>
            </a:lvl3pPr>
            <a:lvl4pPr marL="1314450" indent="-285750">
              <a:lnSpc>
                <a:spcPct val="150000"/>
              </a:lnSpc>
              <a:buFont typeface="Arial" panose="020B0604020202020204" pitchFamily="34" charset="0"/>
              <a:buChar char="•"/>
              <a:defRPr b="0" i="0">
                <a:solidFill>
                  <a:schemeClr val="bg2"/>
                </a:solidFill>
                <a:latin typeface="+mn-lt"/>
              </a:defRPr>
            </a:lvl4pPr>
            <a:lvl5pPr marL="1657350" indent="-285750">
              <a:lnSpc>
                <a:spcPct val="150000"/>
              </a:lnSpc>
              <a:buFont typeface="Arial" panose="020B0604020202020204" pitchFamily="34" charset="0"/>
              <a:buChar char="•"/>
              <a:defRPr b="0" i="0">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2">
            <a:extLst>
              <a:ext uri="{FF2B5EF4-FFF2-40B4-BE49-F238E27FC236}">
                <a16:creationId xmlns:a16="http://schemas.microsoft.com/office/drawing/2014/main" id="{32E4013B-530F-43B5-8348-89617F5A50DA}"/>
              </a:ext>
            </a:extLst>
          </p:cNvPr>
          <p:cNvSpPr>
            <a:spLocks noGrp="1"/>
          </p:cNvSpPr>
          <p:nvPr>
            <p:ph idx="17"/>
          </p:nvPr>
        </p:nvSpPr>
        <p:spPr>
          <a:xfrm>
            <a:off x="304800" y="1645920"/>
            <a:ext cx="5577841" cy="4572000"/>
          </a:xfrm>
        </p:spPr>
        <p:txBody>
          <a:bodyPr lIns="0" rIns="0"/>
          <a:lstStyle>
            <a:lvl1pPr marL="342900" indent="-342900">
              <a:lnSpc>
                <a:spcPct val="150000"/>
              </a:lnSpc>
              <a:buFont typeface="Arial" panose="020B0604020202020204" pitchFamily="34" charset="0"/>
              <a:buChar char="•"/>
              <a:defRPr b="0" i="0">
                <a:solidFill>
                  <a:schemeClr val="tx2"/>
                </a:solidFill>
                <a:latin typeface="+mn-lt"/>
              </a:defRPr>
            </a:lvl1pPr>
            <a:lvl2pPr marL="685800" indent="-342900">
              <a:lnSpc>
                <a:spcPct val="150000"/>
              </a:lnSpc>
              <a:buFont typeface="Arial" panose="020B0604020202020204" pitchFamily="34" charset="0"/>
              <a:buChar char="•"/>
              <a:defRPr b="0" i="0">
                <a:solidFill>
                  <a:schemeClr val="bg2"/>
                </a:solidFill>
                <a:latin typeface="+mn-lt"/>
              </a:defRPr>
            </a:lvl2pPr>
            <a:lvl3pPr marL="971550" indent="-285750">
              <a:lnSpc>
                <a:spcPct val="150000"/>
              </a:lnSpc>
              <a:buFont typeface="Arial" panose="020B0604020202020204" pitchFamily="34" charset="0"/>
              <a:buChar char="•"/>
              <a:defRPr b="0" i="0">
                <a:solidFill>
                  <a:schemeClr val="bg2"/>
                </a:solidFill>
                <a:latin typeface="+mn-lt"/>
              </a:defRPr>
            </a:lvl3pPr>
            <a:lvl4pPr marL="1314450" indent="-285750">
              <a:lnSpc>
                <a:spcPct val="150000"/>
              </a:lnSpc>
              <a:buFont typeface="Arial" panose="020B0604020202020204" pitchFamily="34" charset="0"/>
              <a:buChar char="•"/>
              <a:defRPr b="0" i="0">
                <a:solidFill>
                  <a:schemeClr val="bg2"/>
                </a:solidFill>
                <a:latin typeface="+mn-lt"/>
              </a:defRPr>
            </a:lvl4pPr>
            <a:lvl5pPr marL="1657350" indent="-285750">
              <a:lnSpc>
                <a:spcPct val="150000"/>
              </a:lnSpc>
              <a:buFont typeface="Arial" panose="020B0604020202020204" pitchFamily="34" charset="0"/>
              <a:buChar char="•"/>
              <a:defRPr b="0" i="0">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00255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Header-Content - Two Column - Blue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FB56AA0-9597-9BB2-AC13-BBA02E340AED}"/>
              </a:ext>
            </a:extLst>
          </p:cNvPr>
          <p:cNvSpPr/>
          <p:nvPr userDrawn="1"/>
        </p:nvSpPr>
        <p:spPr>
          <a:xfrm>
            <a:off x="0" y="1"/>
            <a:ext cx="12192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FFFFFF"/>
              </a:solidFill>
              <a:effectLst/>
              <a:highlight>
                <a:srgbClr val="FFFF00"/>
              </a:highlight>
              <a:uLnTx/>
              <a:uFillTx/>
              <a:latin typeface="Inter" panose="02000503000000020004" pitchFamily="2" charset="0"/>
              <a:ea typeface="+mn-ea"/>
              <a:cs typeface="+mn-cs"/>
            </a:endParaRPr>
          </a:p>
        </p:txBody>
      </p:sp>
      <p:sp>
        <p:nvSpPr>
          <p:cNvPr id="10" name="Rectangle 9">
            <a:extLst>
              <a:ext uri="{FF2B5EF4-FFF2-40B4-BE49-F238E27FC236}">
                <a16:creationId xmlns:a16="http://schemas.microsoft.com/office/drawing/2014/main" id="{8D3579DB-C3CB-4F03-8B7E-9E467F1C119E}"/>
              </a:ext>
            </a:extLst>
          </p:cNvPr>
          <p:cNvSpPr/>
          <p:nvPr/>
        </p:nvSpPr>
        <p:spPr>
          <a:xfrm>
            <a:off x="0" y="1"/>
            <a:ext cx="12192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FFFFFF"/>
              </a:solidFill>
              <a:effectLst/>
              <a:highlight>
                <a:srgbClr val="FFFF00"/>
              </a:highlight>
              <a:uLnTx/>
              <a:uFillTx/>
              <a:latin typeface="Inter" panose="02000503000000020004" pitchFamily="2" charset="0"/>
              <a:ea typeface="+mn-ea"/>
              <a:cs typeface="+mn-cs"/>
            </a:endParaRPr>
          </a:p>
        </p:txBody>
      </p:sp>
      <p:sp>
        <p:nvSpPr>
          <p:cNvPr id="2" name="Title 1"/>
          <p:cNvSpPr>
            <a:spLocks noGrp="1"/>
          </p:cNvSpPr>
          <p:nvPr>
            <p:ph type="title" hasCustomPrompt="1"/>
          </p:nvPr>
        </p:nvSpPr>
        <p:spPr/>
        <p:txBody>
          <a:bodyPr/>
          <a:lstStyle>
            <a:lvl1pPr>
              <a:defRPr cap="none" baseline="0">
                <a:solidFill>
                  <a:schemeClr val="bg1"/>
                </a:solidFill>
              </a:defRPr>
            </a:lvl1pPr>
          </a:lstStyle>
          <a:p>
            <a:r>
              <a:rPr lang="en-US" dirty="0"/>
              <a:t>Click to edit master title style</a:t>
            </a:r>
          </a:p>
        </p:txBody>
      </p:sp>
      <p:sp>
        <p:nvSpPr>
          <p:cNvPr id="18" name="Content Placeholder 2">
            <a:extLst>
              <a:ext uri="{FF2B5EF4-FFF2-40B4-BE49-F238E27FC236}">
                <a16:creationId xmlns:a16="http://schemas.microsoft.com/office/drawing/2014/main" id="{67DF1748-31E2-4AC2-B9FF-8FE72F2D4B77}"/>
              </a:ext>
            </a:extLst>
          </p:cNvPr>
          <p:cNvSpPr>
            <a:spLocks noGrp="1"/>
          </p:cNvSpPr>
          <p:nvPr>
            <p:ph idx="13" hasCustomPrompt="1"/>
          </p:nvPr>
        </p:nvSpPr>
        <p:spPr>
          <a:xfrm>
            <a:off x="304800" y="1188720"/>
            <a:ext cx="5577841" cy="548640"/>
          </a:xfrm>
        </p:spPr>
        <p:txBody>
          <a:bodyPr lIns="0" rIns="0" anchor="b" anchorCtr="0"/>
          <a:lstStyle>
            <a:lvl1pPr marL="0" indent="0">
              <a:buNone/>
              <a:defRPr sz="2400" b="1" i="0" cap="none" baseline="0">
                <a:solidFill>
                  <a:schemeClr val="tx2"/>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Click to Edit Master</a:t>
            </a:r>
          </a:p>
        </p:txBody>
      </p:sp>
      <p:sp>
        <p:nvSpPr>
          <p:cNvPr id="19" name="Content Placeholder 2">
            <a:extLst>
              <a:ext uri="{FF2B5EF4-FFF2-40B4-BE49-F238E27FC236}">
                <a16:creationId xmlns:a16="http://schemas.microsoft.com/office/drawing/2014/main" id="{F8A5F76C-B573-454B-A9D8-4027BCEB6D5D}"/>
              </a:ext>
            </a:extLst>
          </p:cNvPr>
          <p:cNvSpPr>
            <a:spLocks noGrp="1"/>
          </p:cNvSpPr>
          <p:nvPr>
            <p:ph idx="15" hasCustomPrompt="1"/>
          </p:nvPr>
        </p:nvSpPr>
        <p:spPr>
          <a:xfrm>
            <a:off x="6309360" y="1188720"/>
            <a:ext cx="5577840" cy="548640"/>
          </a:xfrm>
        </p:spPr>
        <p:txBody>
          <a:bodyPr lIns="0" rIns="0" anchor="b" anchorCtr="0"/>
          <a:lstStyle>
            <a:lvl1pPr marL="0" indent="0">
              <a:buNone/>
              <a:defRPr sz="2400" b="1" i="0" cap="none" baseline="0">
                <a:solidFill>
                  <a:schemeClr val="tx2"/>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Click to Edit Master</a:t>
            </a:r>
          </a:p>
        </p:txBody>
      </p:sp>
      <p:sp>
        <p:nvSpPr>
          <p:cNvPr id="20" name="Content Placeholder 2">
            <a:extLst>
              <a:ext uri="{FF2B5EF4-FFF2-40B4-BE49-F238E27FC236}">
                <a16:creationId xmlns:a16="http://schemas.microsoft.com/office/drawing/2014/main" id="{D8F20F21-99DA-4007-8CA6-BF22634A2DF4}"/>
              </a:ext>
            </a:extLst>
          </p:cNvPr>
          <p:cNvSpPr>
            <a:spLocks noGrp="1"/>
          </p:cNvSpPr>
          <p:nvPr>
            <p:ph idx="16"/>
          </p:nvPr>
        </p:nvSpPr>
        <p:spPr>
          <a:xfrm>
            <a:off x="6309360" y="1645920"/>
            <a:ext cx="5577840" cy="4572000"/>
          </a:xfrm>
        </p:spPr>
        <p:txBody>
          <a:bodyPr lIns="0" rIns="0"/>
          <a:lstStyle>
            <a:lvl1pPr marL="342900" indent="-342900">
              <a:lnSpc>
                <a:spcPct val="150000"/>
              </a:lnSpc>
              <a:buFont typeface="Arial" panose="020B0604020202020204" pitchFamily="34" charset="0"/>
              <a:buChar char="•"/>
              <a:defRPr b="0" i="0">
                <a:solidFill>
                  <a:schemeClr val="tx2"/>
                </a:solidFill>
                <a:latin typeface="+mn-lt"/>
              </a:defRPr>
            </a:lvl1pPr>
            <a:lvl2pPr marL="685800" indent="-342900">
              <a:lnSpc>
                <a:spcPct val="150000"/>
              </a:lnSpc>
              <a:buFont typeface="Arial" panose="020B0604020202020204" pitchFamily="34" charset="0"/>
              <a:buChar char="•"/>
              <a:defRPr b="0" i="0">
                <a:solidFill>
                  <a:schemeClr val="bg2"/>
                </a:solidFill>
                <a:latin typeface="+mn-lt"/>
              </a:defRPr>
            </a:lvl2pPr>
            <a:lvl3pPr marL="971550" indent="-285750">
              <a:lnSpc>
                <a:spcPct val="150000"/>
              </a:lnSpc>
              <a:buFont typeface="Arial" panose="020B0604020202020204" pitchFamily="34" charset="0"/>
              <a:buChar char="•"/>
              <a:defRPr b="0" i="0">
                <a:solidFill>
                  <a:schemeClr val="bg2"/>
                </a:solidFill>
                <a:latin typeface="+mn-lt"/>
              </a:defRPr>
            </a:lvl3pPr>
            <a:lvl4pPr marL="1314450" indent="-285750">
              <a:lnSpc>
                <a:spcPct val="150000"/>
              </a:lnSpc>
              <a:buFont typeface="Arial" panose="020B0604020202020204" pitchFamily="34" charset="0"/>
              <a:buChar char="•"/>
              <a:defRPr b="0" i="0">
                <a:solidFill>
                  <a:schemeClr val="bg2"/>
                </a:solidFill>
                <a:latin typeface="+mn-lt"/>
              </a:defRPr>
            </a:lvl4pPr>
            <a:lvl5pPr marL="1657350" indent="-285750">
              <a:lnSpc>
                <a:spcPct val="150000"/>
              </a:lnSpc>
              <a:buFont typeface="Arial" panose="020B0604020202020204" pitchFamily="34" charset="0"/>
              <a:buChar char="•"/>
              <a:defRPr b="0" i="0">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2">
            <a:extLst>
              <a:ext uri="{FF2B5EF4-FFF2-40B4-BE49-F238E27FC236}">
                <a16:creationId xmlns:a16="http://schemas.microsoft.com/office/drawing/2014/main" id="{A20B0B0B-63BD-49D6-BB43-090487CE23D4}"/>
              </a:ext>
            </a:extLst>
          </p:cNvPr>
          <p:cNvSpPr>
            <a:spLocks noGrp="1"/>
          </p:cNvSpPr>
          <p:nvPr>
            <p:ph idx="17"/>
          </p:nvPr>
        </p:nvSpPr>
        <p:spPr>
          <a:xfrm>
            <a:off x="304800" y="1645920"/>
            <a:ext cx="5577841" cy="4572000"/>
          </a:xfrm>
        </p:spPr>
        <p:txBody>
          <a:bodyPr lIns="0" rIns="0"/>
          <a:lstStyle>
            <a:lvl1pPr marL="342900" indent="-342900">
              <a:lnSpc>
                <a:spcPct val="150000"/>
              </a:lnSpc>
              <a:buFont typeface="Arial" panose="020B0604020202020204" pitchFamily="34" charset="0"/>
              <a:buChar char="•"/>
              <a:defRPr b="0" i="0">
                <a:solidFill>
                  <a:schemeClr val="tx2"/>
                </a:solidFill>
                <a:latin typeface="+mn-lt"/>
              </a:defRPr>
            </a:lvl1pPr>
            <a:lvl2pPr marL="685800" indent="-342900">
              <a:lnSpc>
                <a:spcPct val="150000"/>
              </a:lnSpc>
              <a:buFont typeface="Arial" panose="020B0604020202020204" pitchFamily="34" charset="0"/>
              <a:buChar char="•"/>
              <a:defRPr b="0" i="0">
                <a:solidFill>
                  <a:schemeClr val="bg2"/>
                </a:solidFill>
                <a:latin typeface="+mn-lt"/>
              </a:defRPr>
            </a:lvl2pPr>
            <a:lvl3pPr marL="971550" indent="-285750">
              <a:lnSpc>
                <a:spcPct val="150000"/>
              </a:lnSpc>
              <a:buFont typeface="Arial" panose="020B0604020202020204" pitchFamily="34" charset="0"/>
              <a:buChar char="•"/>
              <a:defRPr b="0" i="0">
                <a:solidFill>
                  <a:schemeClr val="bg2"/>
                </a:solidFill>
                <a:latin typeface="+mn-lt"/>
              </a:defRPr>
            </a:lvl3pPr>
            <a:lvl4pPr marL="1314450" indent="-285750">
              <a:lnSpc>
                <a:spcPct val="150000"/>
              </a:lnSpc>
              <a:buFont typeface="Arial" panose="020B0604020202020204" pitchFamily="34" charset="0"/>
              <a:buChar char="•"/>
              <a:defRPr b="0" i="0">
                <a:solidFill>
                  <a:schemeClr val="bg2"/>
                </a:solidFill>
                <a:latin typeface="+mn-lt"/>
              </a:defRPr>
            </a:lvl4pPr>
            <a:lvl5pPr marL="1657350" indent="-285750">
              <a:lnSpc>
                <a:spcPct val="150000"/>
              </a:lnSpc>
              <a:buFont typeface="Arial" panose="020B0604020202020204" pitchFamily="34" charset="0"/>
              <a:buChar char="•"/>
              <a:defRPr b="0" i="0">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8803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 Graphic">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38A8953-D3FE-4542-8C50-24486773F732}"/>
              </a:ext>
            </a:extLst>
          </p:cNvPr>
          <p:cNvSpPr>
            <a:spLocks noGrp="1"/>
          </p:cNvSpPr>
          <p:nvPr>
            <p:ph type="ctrTitle" hasCustomPrompt="1"/>
          </p:nvPr>
        </p:nvSpPr>
        <p:spPr>
          <a:xfrm>
            <a:off x="295370" y="5476973"/>
            <a:ext cx="9279470" cy="677108"/>
          </a:xfrm>
        </p:spPr>
        <p:txBody>
          <a:bodyPr wrap="square" tIns="0" bIns="0" anchor="b">
            <a:normAutofit/>
          </a:bodyPr>
          <a:lstStyle>
            <a:lvl1pPr algn="l">
              <a:lnSpc>
                <a:spcPct val="100000"/>
              </a:lnSpc>
              <a:defRPr sz="4000" b="1" cap="none" spc="-150" baseline="0">
                <a:solidFill>
                  <a:schemeClr val="tx2"/>
                </a:solidFill>
                <a:latin typeface="+mj-lt"/>
                <a:ea typeface="Inter" panose="02000503000000020004" pitchFamily="2" charset="0"/>
              </a:defRPr>
            </a:lvl1pPr>
          </a:lstStyle>
          <a:p>
            <a:r>
              <a:rPr lang="en-US" dirty="0"/>
              <a:t>Click to edit master title style</a:t>
            </a:r>
          </a:p>
        </p:txBody>
      </p:sp>
      <p:sp>
        <p:nvSpPr>
          <p:cNvPr id="10" name="Subtitle 2">
            <a:extLst>
              <a:ext uri="{FF2B5EF4-FFF2-40B4-BE49-F238E27FC236}">
                <a16:creationId xmlns:a16="http://schemas.microsoft.com/office/drawing/2014/main" id="{5611F31E-843E-420E-8A95-6900895E7522}"/>
              </a:ext>
            </a:extLst>
          </p:cNvPr>
          <p:cNvSpPr>
            <a:spLocks noGrp="1"/>
          </p:cNvSpPr>
          <p:nvPr>
            <p:ph type="subTitle" idx="1"/>
          </p:nvPr>
        </p:nvSpPr>
        <p:spPr>
          <a:xfrm>
            <a:off x="295370" y="6151420"/>
            <a:ext cx="9279467" cy="604233"/>
          </a:xfrm>
        </p:spPr>
        <p:txBody>
          <a:bodyPr lIns="0" rIns="0">
            <a:noAutofit/>
          </a:bodyPr>
          <a:lstStyle>
            <a:lvl1pPr marL="0" indent="0" algn="l">
              <a:lnSpc>
                <a:spcPct val="100000"/>
              </a:lnSpc>
              <a:spcBef>
                <a:spcPts val="0"/>
              </a:spcBef>
              <a:buNone/>
              <a:defRPr sz="2000">
                <a:solidFill>
                  <a:schemeClr val="bg2"/>
                </a:solidFill>
                <a:latin typeface="+mn-lt"/>
                <a:ea typeface="Inter" panose="02000503000000020004"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3" name="Picture Placeholder 2">
            <a:extLst>
              <a:ext uri="{FF2B5EF4-FFF2-40B4-BE49-F238E27FC236}">
                <a16:creationId xmlns:a16="http://schemas.microsoft.com/office/drawing/2014/main" id="{409F9DB2-42C1-FD86-82DC-A91F6769279C}"/>
              </a:ext>
            </a:extLst>
          </p:cNvPr>
          <p:cNvSpPr>
            <a:spLocks noGrp="1"/>
          </p:cNvSpPr>
          <p:nvPr>
            <p:ph type="pic" sz="quarter" idx="10"/>
          </p:nvPr>
        </p:nvSpPr>
        <p:spPr>
          <a:xfrm>
            <a:off x="1" y="0"/>
            <a:ext cx="12192000" cy="5300663"/>
          </a:xfrm>
          <a:solidFill>
            <a:schemeClr val="tx2"/>
          </a:solidFill>
        </p:spPr>
        <p:txBody>
          <a:bodyPr/>
          <a:lstStyle>
            <a:lvl1pPr marL="0" indent="0">
              <a:buNone/>
              <a:defRPr/>
            </a:lvl1pPr>
          </a:lstStyle>
          <a:p>
            <a:r>
              <a:rPr lang="en-US"/>
              <a:t>Click icon to add picture</a:t>
            </a:r>
            <a:endParaRPr lang="en-US" dirty="0"/>
          </a:p>
        </p:txBody>
      </p:sp>
      <p:pic>
        <p:nvPicPr>
          <p:cNvPr id="4" name="Picture 3">
            <a:extLst>
              <a:ext uri="{FF2B5EF4-FFF2-40B4-BE49-F238E27FC236}">
                <a16:creationId xmlns:a16="http://schemas.microsoft.com/office/drawing/2014/main" id="{CAFA790D-78D5-B449-674D-1840A734A08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061356" y="5745998"/>
            <a:ext cx="1594288" cy="724387"/>
          </a:xfrm>
          <a:prstGeom prst="rect">
            <a:avLst/>
          </a:prstGeom>
        </p:spPr>
      </p:pic>
      <p:pic>
        <p:nvPicPr>
          <p:cNvPr id="14" name="Picture 13">
            <a:extLst>
              <a:ext uri="{FF2B5EF4-FFF2-40B4-BE49-F238E27FC236}">
                <a16:creationId xmlns:a16="http://schemas.microsoft.com/office/drawing/2014/main" id="{D4BA6217-0557-A532-D3CD-33515CC941F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061356" y="5745998"/>
            <a:ext cx="1594288" cy="724387"/>
          </a:xfrm>
          <a:prstGeom prst="rect">
            <a:avLst/>
          </a:prstGeom>
        </p:spPr>
      </p:pic>
      <p:sp>
        <p:nvSpPr>
          <p:cNvPr id="5" name="TextBox 4">
            <a:extLst>
              <a:ext uri="{FF2B5EF4-FFF2-40B4-BE49-F238E27FC236}">
                <a16:creationId xmlns:a16="http://schemas.microsoft.com/office/drawing/2014/main" id="{5AB6540B-0A70-9D15-37F6-D2FA57014298}"/>
              </a:ext>
            </a:extLst>
          </p:cNvPr>
          <p:cNvSpPr txBox="1"/>
          <p:nvPr userDrawn="1"/>
        </p:nvSpPr>
        <p:spPr>
          <a:xfrm>
            <a:off x="11734800" y="6583680"/>
            <a:ext cx="457200" cy="246221"/>
          </a:xfrm>
          <a:prstGeom prst="rect">
            <a:avLst/>
          </a:prstGeom>
          <a:noFill/>
        </p:spPr>
        <p:txBody>
          <a:bodyPr wrap="square" rtlCol="0">
            <a:spAutoFit/>
          </a:bodyPr>
          <a:lstStyle/>
          <a:p>
            <a:pPr algn="ctr"/>
            <a:fld id="{7F1BAE7A-5517-431C-90DC-73FCE4820649}" type="slidenum">
              <a:rPr lang="en-US" sz="1000" smtClean="0">
                <a:solidFill>
                  <a:schemeClr val="tx2"/>
                </a:solidFill>
              </a:rPr>
              <a:pPr algn="ctr"/>
              <a:t>‹#›</a:t>
            </a:fld>
            <a:endParaRPr lang="en-US" sz="1000" dirty="0">
              <a:solidFill>
                <a:schemeClr val="tx2"/>
              </a:solidFill>
            </a:endParaRPr>
          </a:p>
        </p:txBody>
      </p:sp>
    </p:spTree>
    <p:extLst>
      <p:ext uri="{BB962C8B-B14F-4D97-AF65-F5344CB8AC3E}">
        <p14:creationId xmlns:p14="http://schemas.microsoft.com/office/powerpoint/2010/main" val="23104950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ontent - Two Column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160020"/>
            <a:ext cx="11582400" cy="914400"/>
          </a:xfrm>
        </p:spPr>
        <p:txBody>
          <a:bodyPr anchor="ctr"/>
          <a:lstStyle>
            <a:lvl1pPr>
              <a:defRPr cap="none" baseline="0">
                <a:latin typeface="+mj-lt"/>
              </a:defRPr>
            </a:lvl1pPr>
          </a:lstStyle>
          <a:p>
            <a:r>
              <a:rPr lang="en-US" dirty="0"/>
              <a:t>Click to edit master title style</a:t>
            </a:r>
          </a:p>
        </p:txBody>
      </p:sp>
      <p:sp>
        <p:nvSpPr>
          <p:cNvPr id="10" name="Content Placeholder 2">
            <a:extLst>
              <a:ext uri="{FF2B5EF4-FFF2-40B4-BE49-F238E27FC236}">
                <a16:creationId xmlns:a16="http://schemas.microsoft.com/office/drawing/2014/main" id="{9BCB07CF-B1CA-41B3-A13C-59CE8941A69C}"/>
              </a:ext>
            </a:extLst>
          </p:cNvPr>
          <p:cNvSpPr>
            <a:spLocks noGrp="1"/>
          </p:cNvSpPr>
          <p:nvPr>
            <p:ph idx="16"/>
          </p:nvPr>
        </p:nvSpPr>
        <p:spPr>
          <a:xfrm>
            <a:off x="6309360" y="1188720"/>
            <a:ext cx="5577840" cy="5212080"/>
          </a:xfrm>
        </p:spPr>
        <p:txBody>
          <a:bodyPr lIns="0" rIns="0"/>
          <a:lstStyle>
            <a:lvl1pPr marL="342900" indent="-342900">
              <a:lnSpc>
                <a:spcPct val="150000"/>
              </a:lnSpc>
              <a:buFont typeface="Arial" panose="020B0604020202020204" pitchFamily="34" charset="0"/>
              <a:buChar char="•"/>
              <a:defRPr b="0" i="0">
                <a:solidFill>
                  <a:schemeClr val="tx2"/>
                </a:solidFill>
                <a:latin typeface="+mn-lt"/>
              </a:defRPr>
            </a:lvl1pPr>
            <a:lvl2pPr marL="685800" indent="-342900">
              <a:lnSpc>
                <a:spcPct val="150000"/>
              </a:lnSpc>
              <a:buFont typeface="Arial" panose="020B0604020202020204" pitchFamily="34" charset="0"/>
              <a:buChar char="•"/>
              <a:defRPr b="0" i="0">
                <a:solidFill>
                  <a:schemeClr val="bg2"/>
                </a:solidFill>
                <a:latin typeface="+mn-lt"/>
              </a:defRPr>
            </a:lvl2pPr>
            <a:lvl3pPr marL="971550" indent="-285750">
              <a:lnSpc>
                <a:spcPct val="150000"/>
              </a:lnSpc>
              <a:buFont typeface="Arial" panose="020B0604020202020204" pitchFamily="34" charset="0"/>
              <a:buChar char="•"/>
              <a:defRPr b="0" i="0">
                <a:solidFill>
                  <a:schemeClr val="bg2"/>
                </a:solidFill>
                <a:latin typeface="+mn-lt"/>
              </a:defRPr>
            </a:lvl3pPr>
            <a:lvl4pPr marL="1314450" indent="-285750">
              <a:lnSpc>
                <a:spcPct val="150000"/>
              </a:lnSpc>
              <a:buFont typeface="Arial" panose="020B0604020202020204" pitchFamily="34" charset="0"/>
              <a:buChar char="•"/>
              <a:defRPr b="0" i="0">
                <a:solidFill>
                  <a:schemeClr val="bg2"/>
                </a:solidFill>
                <a:latin typeface="+mn-lt"/>
              </a:defRPr>
            </a:lvl4pPr>
            <a:lvl5pPr marL="1657350" indent="-285750">
              <a:lnSpc>
                <a:spcPct val="150000"/>
              </a:lnSpc>
              <a:buFont typeface="Arial" panose="020B0604020202020204" pitchFamily="34" charset="0"/>
              <a:buChar char="•"/>
              <a:defRPr b="0" i="0">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4F05A0A7-E253-42B3-9C76-D9E6258CA8F9}"/>
              </a:ext>
            </a:extLst>
          </p:cNvPr>
          <p:cNvSpPr>
            <a:spLocks noGrp="1"/>
          </p:cNvSpPr>
          <p:nvPr>
            <p:ph idx="18"/>
          </p:nvPr>
        </p:nvSpPr>
        <p:spPr>
          <a:xfrm>
            <a:off x="304800" y="1188720"/>
            <a:ext cx="5577841" cy="5212080"/>
          </a:xfrm>
        </p:spPr>
        <p:txBody>
          <a:bodyPr lIns="0" rIns="0"/>
          <a:lstStyle>
            <a:lvl1pPr marL="342900" indent="-342900">
              <a:lnSpc>
                <a:spcPct val="150000"/>
              </a:lnSpc>
              <a:buFont typeface="Arial" panose="020B0604020202020204" pitchFamily="34" charset="0"/>
              <a:buChar char="•"/>
              <a:defRPr b="0" i="0">
                <a:solidFill>
                  <a:schemeClr val="tx2"/>
                </a:solidFill>
                <a:latin typeface="+mn-lt"/>
              </a:defRPr>
            </a:lvl1pPr>
            <a:lvl2pPr marL="685800" indent="-342900">
              <a:lnSpc>
                <a:spcPct val="150000"/>
              </a:lnSpc>
              <a:buFont typeface="Arial" panose="020B0604020202020204" pitchFamily="34" charset="0"/>
              <a:buChar char="•"/>
              <a:defRPr b="0" i="0">
                <a:solidFill>
                  <a:schemeClr val="bg2"/>
                </a:solidFill>
                <a:latin typeface="+mn-lt"/>
              </a:defRPr>
            </a:lvl2pPr>
            <a:lvl3pPr marL="971550" indent="-285750">
              <a:lnSpc>
                <a:spcPct val="150000"/>
              </a:lnSpc>
              <a:buFont typeface="Arial" panose="020B0604020202020204" pitchFamily="34" charset="0"/>
              <a:buChar char="•"/>
              <a:defRPr b="0" i="0">
                <a:solidFill>
                  <a:schemeClr val="bg2"/>
                </a:solidFill>
                <a:latin typeface="+mn-lt"/>
              </a:defRPr>
            </a:lvl3pPr>
            <a:lvl4pPr marL="1314450" indent="-285750">
              <a:lnSpc>
                <a:spcPct val="150000"/>
              </a:lnSpc>
              <a:buFont typeface="Arial" panose="020B0604020202020204" pitchFamily="34" charset="0"/>
              <a:buChar char="•"/>
              <a:defRPr b="0" i="0">
                <a:solidFill>
                  <a:schemeClr val="bg2"/>
                </a:solidFill>
                <a:latin typeface="+mn-lt"/>
              </a:defRPr>
            </a:lvl4pPr>
            <a:lvl5pPr marL="1657350" indent="-285750">
              <a:lnSpc>
                <a:spcPct val="150000"/>
              </a:lnSpc>
              <a:buFont typeface="Arial" panose="020B0604020202020204" pitchFamily="34" charset="0"/>
              <a:buChar char="•"/>
              <a:defRPr b="0" i="0">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99437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Content - Two Column -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316524"/>
            <a:ext cx="11582400" cy="914400"/>
          </a:xfrm>
        </p:spPr>
        <p:txBody>
          <a:bodyPr anchor="ctr"/>
          <a:lstStyle>
            <a:lvl1pPr>
              <a:defRPr cap="none" baseline="0">
                <a:solidFill>
                  <a:schemeClr val="tx1"/>
                </a:solidFill>
                <a:latin typeface="+mj-lt"/>
              </a:defRPr>
            </a:lvl1pPr>
          </a:lstStyle>
          <a:p>
            <a:r>
              <a:rPr lang="en-US" dirty="0"/>
              <a:t>Click to edit master title style</a:t>
            </a:r>
          </a:p>
        </p:txBody>
      </p:sp>
      <p:sp>
        <p:nvSpPr>
          <p:cNvPr id="9" name="Content Placeholder 2">
            <a:extLst>
              <a:ext uri="{FF2B5EF4-FFF2-40B4-BE49-F238E27FC236}">
                <a16:creationId xmlns:a16="http://schemas.microsoft.com/office/drawing/2014/main" id="{221BD50C-2A34-4751-8DC6-53D9BC1DE340}"/>
              </a:ext>
            </a:extLst>
          </p:cNvPr>
          <p:cNvSpPr>
            <a:spLocks noGrp="1"/>
          </p:cNvSpPr>
          <p:nvPr>
            <p:ph idx="16"/>
          </p:nvPr>
        </p:nvSpPr>
        <p:spPr>
          <a:xfrm>
            <a:off x="6309360" y="1230924"/>
            <a:ext cx="5577840" cy="5212080"/>
          </a:xfrm>
        </p:spPr>
        <p:txBody>
          <a:bodyPr lIns="0" rIns="0"/>
          <a:lstStyle>
            <a:lvl1pPr marL="342900" indent="-342900">
              <a:lnSpc>
                <a:spcPct val="150000"/>
              </a:lnSpc>
              <a:buFont typeface="Arial" panose="020B0604020202020204" pitchFamily="34" charset="0"/>
              <a:buChar char="•"/>
              <a:defRPr b="0" i="0">
                <a:solidFill>
                  <a:schemeClr val="tx2"/>
                </a:solidFill>
                <a:latin typeface="+mn-lt"/>
              </a:defRPr>
            </a:lvl1pPr>
            <a:lvl2pPr marL="685800" indent="-342900">
              <a:lnSpc>
                <a:spcPct val="150000"/>
              </a:lnSpc>
              <a:buFont typeface="Arial" panose="020B0604020202020204" pitchFamily="34" charset="0"/>
              <a:buChar char="•"/>
              <a:defRPr b="0" i="0">
                <a:solidFill>
                  <a:schemeClr val="bg2"/>
                </a:solidFill>
                <a:latin typeface="+mn-lt"/>
              </a:defRPr>
            </a:lvl2pPr>
            <a:lvl3pPr marL="971550" indent="-285750">
              <a:lnSpc>
                <a:spcPct val="150000"/>
              </a:lnSpc>
              <a:buFont typeface="Arial" panose="020B0604020202020204" pitchFamily="34" charset="0"/>
              <a:buChar char="•"/>
              <a:defRPr b="0" i="0">
                <a:solidFill>
                  <a:schemeClr val="bg2"/>
                </a:solidFill>
                <a:latin typeface="+mn-lt"/>
              </a:defRPr>
            </a:lvl3pPr>
            <a:lvl4pPr marL="1314450" indent="-285750">
              <a:lnSpc>
                <a:spcPct val="150000"/>
              </a:lnSpc>
              <a:buFont typeface="Arial" panose="020B0604020202020204" pitchFamily="34" charset="0"/>
              <a:buChar char="•"/>
              <a:defRPr b="0" i="0">
                <a:solidFill>
                  <a:schemeClr val="bg2"/>
                </a:solidFill>
                <a:latin typeface="+mn-lt"/>
              </a:defRPr>
            </a:lvl4pPr>
            <a:lvl5pPr marL="1657350" indent="-285750">
              <a:lnSpc>
                <a:spcPct val="150000"/>
              </a:lnSpc>
              <a:buFont typeface="Arial" panose="020B0604020202020204" pitchFamily="34" charset="0"/>
              <a:buChar char="•"/>
              <a:defRPr b="0" i="0">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570A2484-FFFB-45E2-8DF3-40CD946D7B06}"/>
              </a:ext>
            </a:extLst>
          </p:cNvPr>
          <p:cNvSpPr>
            <a:spLocks noGrp="1"/>
          </p:cNvSpPr>
          <p:nvPr>
            <p:ph idx="18"/>
          </p:nvPr>
        </p:nvSpPr>
        <p:spPr>
          <a:xfrm>
            <a:off x="304801" y="1230924"/>
            <a:ext cx="5577840" cy="5212080"/>
          </a:xfrm>
        </p:spPr>
        <p:txBody>
          <a:bodyPr lIns="0" rIns="0"/>
          <a:lstStyle>
            <a:lvl1pPr marL="342900" indent="-342900">
              <a:lnSpc>
                <a:spcPct val="150000"/>
              </a:lnSpc>
              <a:buFont typeface="Arial" panose="020B0604020202020204" pitchFamily="34" charset="0"/>
              <a:buChar char="•"/>
              <a:defRPr b="0" i="0">
                <a:solidFill>
                  <a:schemeClr val="tx2"/>
                </a:solidFill>
                <a:latin typeface="+mn-lt"/>
              </a:defRPr>
            </a:lvl1pPr>
            <a:lvl2pPr marL="685800" indent="-342900">
              <a:lnSpc>
                <a:spcPct val="150000"/>
              </a:lnSpc>
              <a:buFont typeface="Arial" panose="020B0604020202020204" pitchFamily="34" charset="0"/>
              <a:buChar char="•"/>
              <a:defRPr b="0" i="0">
                <a:solidFill>
                  <a:schemeClr val="bg2"/>
                </a:solidFill>
                <a:latin typeface="+mn-lt"/>
              </a:defRPr>
            </a:lvl2pPr>
            <a:lvl3pPr marL="971550" indent="-285750">
              <a:lnSpc>
                <a:spcPct val="150000"/>
              </a:lnSpc>
              <a:buFont typeface="Arial" panose="020B0604020202020204" pitchFamily="34" charset="0"/>
              <a:buChar char="•"/>
              <a:defRPr b="0" i="0">
                <a:solidFill>
                  <a:schemeClr val="bg2"/>
                </a:solidFill>
                <a:latin typeface="+mn-lt"/>
              </a:defRPr>
            </a:lvl3pPr>
            <a:lvl4pPr marL="1314450" indent="-285750">
              <a:lnSpc>
                <a:spcPct val="150000"/>
              </a:lnSpc>
              <a:buFont typeface="Arial" panose="020B0604020202020204" pitchFamily="34" charset="0"/>
              <a:buChar char="•"/>
              <a:defRPr b="0" i="0">
                <a:solidFill>
                  <a:schemeClr val="bg2"/>
                </a:solidFill>
                <a:latin typeface="+mn-lt"/>
              </a:defRPr>
            </a:lvl4pPr>
            <a:lvl5pPr marL="1657350" indent="-285750">
              <a:lnSpc>
                <a:spcPct val="150000"/>
              </a:lnSpc>
              <a:buFont typeface="Arial" panose="020B0604020202020204" pitchFamily="34" charset="0"/>
              <a:buChar char="•"/>
              <a:defRPr b="0" i="0">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120079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 3 Columns w/ Icons Green Divider">
    <p:spTree>
      <p:nvGrpSpPr>
        <p:cNvPr id="1" name=""/>
        <p:cNvGrpSpPr/>
        <p:nvPr/>
      </p:nvGrpSpPr>
      <p:grpSpPr>
        <a:xfrm>
          <a:off x="0" y="0"/>
          <a:ext cx="0" cy="0"/>
          <a:chOff x="0" y="0"/>
          <a:chExt cx="0" cy="0"/>
        </a:xfrm>
      </p:grpSpPr>
      <p:sp>
        <p:nvSpPr>
          <p:cNvPr id="2" name="Title Text">
            <a:extLst>
              <a:ext uri="{FF2B5EF4-FFF2-40B4-BE49-F238E27FC236}">
                <a16:creationId xmlns:a16="http://schemas.microsoft.com/office/drawing/2014/main" id="{7B0ACB25-5A06-3D0C-B018-FCA65DF5760E}"/>
              </a:ext>
            </a:extLst>
          </p:cNvPr>
          <p:cNvSpPr txBox="1">
            <a:spLocks noGrp="1"/>
          </p:cNvSpPr>
          <p:nvPr>
            <p:ph type="title" hasCustomPrompt="1"/>
          </p:nvPr>
        </p:nvSpPr>
        <p:spPr>
          <a:xfrm>
            <a:off x="472716" y="390782"/>
            <a:ext cx="11305427" cy="574516"/>
          </a:xfrm>
          <a:prstGeom prst="rect">
            <a:avLst/>
          </a:prstGeom>
          <a:ln w="12700">
            <a:miter lim="400000"/>
          </a:ln>
        </p:spPr>
        <p:txBody>
          <a:bodyPr lIns="0" tIns="0" rIns="0" bIns="0">
            <a:spAutoFit/>
          </a:bodyPr>
          <a:lstStyle>
            <a:lvl1pPr>
              <a:defRPr/>
            </a:lvl1pPr>
          </a:lstStyle>
          <a:p>
            <a:pPr lvl="0"/>
            <a:r>
              <a:rPr dirty="0"/>
              <a:t>Title Text</a:t>
            </a:r>
          </a:p>
        </p:txBody>
      </p:sp>
      <p:sp>
        <p:nvSpPr>
          <p:cNvPr id="4" name="Content Placeholder 3">
            <a:extLst>
              <a:ext uri="{FF2B5EF4-FFF2-40B4-BE49-F238E27FC236}">
                <a16:creationId xmlns:a16="http://schemas.microsoft.com/office/drawing/2014/main" id="{A2BD0A06-626D-EA20-E934-470250BEB389}"/>
              </a:ext>
            </a:extLst>
          </p:cNvPr>
          <p:cNvSpPr>
            <a:spLocks noGrp="1"/>
          </p:cNvSpPr>
          <p:nvPr>
            <p:ph sz="quarter" idx="10"/>
          </p:nvPr>
        </p:nvSpPr>
        <p:spPr>
          <a:xfrm>
            <a:off x="472715" y="2245895"/>
            <a:ext cx="3474720" cy="38509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F5C80B94-30B7-7177-11B1-6A9EA62ADD85}"/>
              </a:ext>
            </a:extLst>
          </p:cNvPr>
          <p:cNvSpPr>
            <a:spLocks noGrp="1"/>
          </p:cNvSpPr>
          <p:nvPr>
            <p:ph sz="quarter" idx="11"/>
          </p:nvPr>
        </p:nvSpPr>
        <p:spPr>
          <a:xfrm>
            <a:off x="4388069" y="2245736"/>
            <a:ext cx="3474720" cy="38502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6B122914-BCE4-60D5-5D18-87AF441EDE87}"/>
              </a:ext>
            </a:extLst>
          </p:cNvPr>
          <p:cNvSpPr>
            <a:spLocks noGrp="1"/>
          </p:cNvSpPr>
          <p:nvPr>
            <p:ph sz="quarter" idx="12"/>
          </p:nvPr>
        </p:nvSpPr>
        <p:spPr>
          <a:xfrm>
            <a:off x="8303423" y="2245736"/>
            <a:ext cx="3474720" cy="38502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F1BDC730-D8EB-255C-1DC8-5B91C1B8EB82}"/>
              </a:ext>
            </a:extLst>
          </p:cNvPr>
          <p:cNvCxnSpPr>
            <a:cxnSpLocks/>
          </p:cNvCxnSpPr>
          <p:nvPr/>
        </p:nvCxnSpPr>
        <p:spPr>
          <a:xfrm>
            <a:off x="4172125" y="1331381"/>
            <a:ext cx="0" cy="4764620"/>
          </a:xfrm>
          <a:prstGeom prst="line">
            <a:avLst/>
          </a:prstGeom>
          <a:noFill/>
          <a:ln w="12700" cap="flat">
            <a:solidFill>
              <a:schemeClr val="accent1"/>
            </a:solidFill>
            <a:prstDash val="solid"/>
            <a:round/>
          </a:ln>
          <a:effectLst/>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18030953-038C-D54F-0B78-01D3C9B120F8}"/>
              </a:ext>
            </a:extLst>
          </p:cNvPr>
          <p:cNvCxnSpPr>
            <a:cxnSpLocks/>
          </p:cNvCxnSpPr>
          <p:nvPr/>
        </p:nvCxnSpPr>
        <p:spPr>
          <a:xfrm>
            <a:off x="8075801" y="1331381"/>
            <a:ext cx="0" cy="4764620"/>
          </a:xfrm>
          <a:prstGeom prst="line">
            <a:avLst/>
          </a:prstGeom>
          <a:noFill/>
          <a:ln w="12700" cap="flat">
            <a:solidFill>
              <a:schemeClr val="accent1"/>
            </a:solidFill>
            <a:prstDash val="solid"/>
            <a:round/>
          </a:ln>
          <a:effectLst/>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3AA89C8D-9BD3-A3C6-659C-38208AE31F8E}"/>
              </a:ext>
            </a:extLst>
          </p:cNvPr>
          <p:cNvCxnSpPr>
            <a:cxnSpLocks/>
          </p:cNvCxnSpPr>
          <p:nvPr/>
        </p:nvCxnSpPr>
        <p:spPr>
          <a:xfrm>
            <a:off x="4172125" y="1331381"/>
            <a:ext cx="0" cy="4764620"/>
          </a:xfrm>
          <a:prstGeom prst="line">
            <a:avLst/>
          </a:prstGeom>
          <a:noFill/>
          <a:ln w="12700" cap="flat">
            <a:solidFill>
              <a:schemeClr val="accent1"/>
            </a:solidFill>
            <a:prstDash val="solid"/>
            <a:round/>
          </a:ln>
          <a:effectLst/>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D90E0172-3450-0D00-5345-F4207B990E50}"/>
              </a:ext>
            </a:extLst>
          </p:cNvPr>
          <p:cNvCxnSpPr>
            <a:cxnSpLocks/>
          </p:cNvCxnSpPr>
          <p:nvPr/>
        </p:nvCxnSpPr>
        <p:spPr>
          <a:xfrm>
            <a:off x="8075801" y="1331381"/>
            <a:ext cx="0" cy="4764620"/>
          </a:xfrm>
          <a:prstGeom prst="line">
            <a:avLst/>
          </a:prstGeom>
          <a:noFill/>
          <a:ln w="12700" cap="flat">
            <a:solidFill>
              <a:schemeClr val="accent1"/>
            </a:solidFill>
            <a:prstDash val="solid"/>
            <a:round/>
          </a:ln>
          <a:effectLst/>
        </p:spPr>
        <p:style>
          <a:lnRef idx="0">
            <a:scrgbClr r="0" g="0" b="0"/>
          </a:lnRef>
          <a:fillRef idx="0">
            <a:scrgbClr r="0" g="0" b="0"/>
          </a:fillRef>
          <a:effectRef idx="0">
            <a:scrgbClr r="0" g="0" b="0"/>
          </a:effectRef>
          <a:fontRef idx="none"/>
        </p:style>
      </p:cxnSp>
      <p:sp>
        <p:nvSpPr>
          <p:cNvPr id="16" name="Picture Placeholder 5">
            <a:extLst>
              <a:ext uri="{FF2B5EF4-FFF2-40B4-BE49-F238E27FC236}">
                <a16:creationId xmlns:a16="http://schemas.microsoft.com/office/drawing/2014/main" id="{292F1ABA-3B22-0C59-BADD-38721451FED7}"/>
              </a:ext>
            </a:extLst>
          </p:cNvPr>
          <p:cNvSpPr>
            <a:spLocks noGrp="1"/>
          </p:cNvSpPr>
          <p:nvPr>
            <p:ph type="pic" sz="quarter" idx="13"/>
          </p:nvPr>
        </p:nvSpPr>
        <p:spPr>
          <a:xfrm>
            <a:off x="472713" y="1304702"/>
            <a:ext cx="3483463" cy="732647"/>
          </a:xfrm>
          <a:noFill/>
        </p:spPr>
        <p:txBody>
          <a:bodyPr/>
          <a:lstStyle>
            <a:lvl1pPr>
              <a:defRPr>
                <a:noFill/>
              </a:defRPr>
            </a:lvl1pPr>
          </a:lstStyle>
          <a:p>
            <a:r>
              <a:rPr lang="en-US"/>
              <a:t>Click icon to add picture</a:t>
            </a:r>
            <a:endParaRPr lang="en-US" dirty="0"/>
          </a:p>
        </p:txBody>
      </p:sp>
      <p:sp>
        <p:nvSpPr>
          <p:cNvPr id="17" name="Picture Placeholder 5">
            <a:extLst>
              <a:ext uri="{FF2B5EF4-FFF2-40B4-BE49-F238E27FC236}">
                <a16:creationId xmlns:a16="http://schemas.microsoft.com/office/drawing/2014/main" id="{B8EC8D8F-1801-322F-A37B-EAE5AD2806AC}"/>
              </a:ext>
            </a:extLst>
          </p:cNvPr>
          <p:cNvSpPr>
            <a:spLocks noGrp="1"/>
          </p:cNvSpPr>
          <p:nvPr>
            <p:ph type="pic" sz="quarter" idx="14"/>
          </p:nvPr>
        </p:nvSpPr>
        <p:spPr>
          <a:xfrm>
            <a:off x="4386986" y="1304702"/>
            <a:ext cx="3461187" cy="732647"/>
          </a:xfrm>
          <a:noFill/>
        </p:spPr>
        <p:txBody>
          <a:bodyPr/>
          <a:lstStyle>
            <a:lvl1pPr>
              <a:defRPr>
                <a:noFill/>
              </a:defRPr>
            </a:lvl1pPr>
          </a:lstStyle>
          <a:p>
            <a:r>
              <a:rPr lang="en-US"/>
              <a:t>Click icon to add picture</a:t>
            </a:r>
            <a:endParaRPr lang="en-US" dirty="0"/>
          </a:p>
        </p:txBody>
      </p:sp>
      <p:sp>
        <p:nvSpPr>
          <p:cNvPr id="18" name="Picture Placeholder 5">
            <a:extLst>
              <a:ext uri="{FF2B5EF4-FFF2-40B4-BE49-F238E27FC236}">
                <a16:creationId xmlns:a16="http://schemas.microsoft.com/office/drawing/2014/main" id="{C08CDBFB-4708-8444-0F2F-8B1D2275812C}"/>
              </a:ext>
            </a:extLst>
          </p:cNvPr>
          <p:cNvSpPr>
            <a:spLocks noGrp="1"/>
          </p:cNvSpPr>
          <p:nvPr>
            <p:ph type="pic" sz="quarter" idx="15"/>
          </p:nvPr>
        </p:nvSpPr>
        <p:spPr>
          <a:xfrm>
            <a:off x="8301261" y="1304702"/>
            <a:ext cx="3461186" cy="732647"/>
          </a:xfrm>
          <a:noFill/>
        </p:spPr>
        <p:txBody>
          <a:bodyPr/>
          <a:lstStyle>
            <a:lvl1pPr>
              <a:defRPr>
                <a:noFill/>
              </a:defRPr>
            </a:lvl1pPr>
          </a:lstStyle>
          <a:p>
            <a:r>
              <a:rPr lang="en-US"/>
              <a:t>Click icon to add picture</a:t>
            </a:r>
            <a:endParaRPr lang="en-US" dirty="0"/>
          </a:p>
        </p:txBody>
      </p:sp>
    </p:spTree>
    <p:extLst>
      <p:ext uri="{BB962C8B-B14F-4D97-AF65-F5344CB8AC3E}">
        <p14:creationId xmlns:p14="http://schemas.microsoft.com/office/powerpoint/2010/main" val="855467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3 Columns w/ Stats Green Divider">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2BD0A06-626D-EA20-E934-470250BEB389}"/>
              </a:ext>
            </a:extLst>
          </p:cNvPr>
          <p:cNvSpPr>
            <a:spLocks noGrp="1"/>
          </p:cNvSpPr>
          <p:nvPr>
            <p:ph sz="quarter" idx="10"/>
          </p:nvPr>
        </p:nvSpPr>
        <p:spPr>
          <a:xfrm>
            <a:off x="472715" y="3295485"/>
            <a:ext cx="3474720" cy="28013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F5C80B94-30B7-7177-11B1-6A9EA62ADD85}"/>
              </a:ext>
            </a:extLst>
          </p:cNvPr>
          <p:cNvSpPr>
            <a:spLocks noGrp="1"/>
          </p:cNvSpPr>
          <p:nvPr>
            <p:ph sz="quarter" idx="11"/>
          </p:nvPr>
        </p:nvSpPr>
        <p:spPr>
          <a:xfrm>
            <a:off x="4388069" y="3295136"/>
            <a:ext cx="3474720" cy="28008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6B122914-BCE4-60D5-5D18-87AF441EDE87}"/>
              </a:ext>
            </a:extLst>
          </p:cNvPr>
          <p:cNvSpPr>
            <a:spLocks noGrp="1"/>
          </p:cNvSpPr>
          <p:nvPr>
            <p:ph sz="quarter" idx="12"/>
          </p:nvPr>
        </p:nvSpPr>
        <p:spPr>
          <a:xfrm>
            <a:off x="8303423" y="3295136"/>
            <a:ext cx="3474720" cy="28008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F1BDC730-D8EB-255C-1DC8-5B91C1B8EB82}"/>
              </a:ext>
            </a:extLst>
          </p:cNvPr>
          <p:cNvCxnSpPr>
            <a:cxnSpLocks/>
          </p:cNvCxnSpPr>
          <p:nvPr/>
        </p:nvCxnSpPr>
        <p:spPr>
          <a:xfrm>
            <a:off x="4172125" y="1331381"/>
            <a:ext cx="0" cy="4764620"/>
          </a:xfrm>
          <a:prstGeom prst="line">
            <a:avLst/>
          </a:prstGeom>
          <a:noFill/>
          <a:ln w="12700" cap="flat">
            <a:solidFill>
              <a:schemeClr val="accent1"/>
            </a:solidFill>
            <a:prstDash val="solid"/>
            <a:round/>
          </a:ln>
          <a:effectLst/>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18030953-038C-D54F-0B78-01D3C9B120F8}"/>
              </a:ext>
            </a:extLst>
          </p:cNvPr>
          <p:cNvCxnSpPr>
            <a:cxnSpLocks/>
          </p:cNvCxnSpPr>
          <p:nvPr/>
        </p:nvCxnSpPr>
        <p:spPr>
          <a:xfrm>
            <a:off x="8075801" y="1331381"/>
            <a:ext cx="0" cy="4764620"/>
          </a:xfrm>
          <a:prstGeom prst="line">
            <a:avLst/>
          </a:prstGeom>
          <a:noFill/>
          <a:ln w="12700" cap="flat">
            <a:solidFill>
              <a:schemeClr val="accent1"/>
            </a:solidFill>
            <a:prstDash val="solid"/>
            <a:round/>
          </a:ln>
          <a:effectLst/>
        </p:spPr>
        <p:style>
          <a:lnRef idx="0">
            <a:scrgbClr r="0" g="0" b="0"/>
          </a:lnRef>
          <a:fillRef idx="0">
            <a:scrgbClr r="0" g="0" b="0"/>
          </a:fillRef>
          <a:effectRef idx="0">
            <a:scrgbClr r="0" g="0" b="0"/>
          </a:effectRef>
          <a:fontRef idx="none"/>
        </p:style>
      </p:cxnSp>
      <p:cxnSp>
        <p:nvCxnSpPr>
          <p:cNvPr id="3" name="Straight Connector 2">
            <a:extLst>
              <a:ext uri="{FF2B5EF4-FFF2-40B4-BE49-F238E27FC236}">
                <a16:creationId xmlns:a16="http://schemas.microsoft.com/office/drawing/2014/main" id="{A7ADAC2C-1575-810F-7C04-CDC0C23BDC82}"/>
              </a:ext>
            </a:extLst>
          </p:cNvPr>
          <p:cNvCxnSpPr>
            <a:cxnSpLocks/>
          </p:cNvCxnSpPr>
          <p:nvPr/>
        </p:nvCxnSpPr>
        <p:spPr>
          <a:xfrm>
            <a:off x="4172125" y="1331381"/>
            <a:ext cx="0" cy="4764620"/>
          </a:xfrm>
          <a:prstGeom prst="line">
            <a:avLst/>
          </a:prstGeom>
          <a:noFill/>
          <a:ln w="12700" cap="flat">
            <a:solidFill>
              <a:schemeClr val="accent1"/>
            </a:solidFill>
            <a:prstDash val="solid"/>
            <a:round/>
          </a:ln>
          <a:effectLst/>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792B066C-8AC3-3CEA-E623-29A0C755465C}"/>
              </a:ext>
            </a:extLst>
          </p:cNvPr>
          <p:cNvCxnSpPr>
            <a:cxnSpLocks/>
          </p:cNvCxnSpPr>
          <p:nvPr/>
        </p:nvCxnSpPr>
        <p:spPr>
          <a:xfrm>
            <a:off x="8075801" y="1331381"/>
            <a:ext cx="0" cy="4764620"/>
          </a:xfrm>
          <a:prstGeom prst="line">
            <a:avLst/>
          </a:prstGeom>
          <a:noFill/>
          <a:ln w="12700" cap="flat">
            <a:solidFill>
              <a:schemeClr val="accent1"/>
            </a:solidFill>
            <a:prstDash val="solid"/>
            <a:round/>
          </a:ln>
          <a:effectLst/>
        </p:spPr>
        <p:style>
          <a:lnRef idx="0">
            <a:scrgbClr r="0" g="0" b="0"/>
          </a:lnRef>
          <a:fillRef idx="0">
            <a:scrgbClr r="0" g="0" b="0"/>
          </a:fillRef>
          <a:effectRef idx="0">
            <a:scrgbClr r="0" g="0" b="0"/>
          </a:effectRef>
          <a:fontRef idx="none"/>
        </p:style>
      </p:cxnSp>
      <p:sp>
        <p:nvSpPr>
          <p:cNvPr id="10" name="Content Placeholder 3">
            <a:extLst>
              <a:ext uri="{FF2B5EF4-FFF2-40B4-BE49-F238E27FC236}">
                <a16:creationId xmlns:a16="http://schemas.microsoft.com/office/drawing/2014/main" id="{622481E3-6541-AF0C-C8CB-8661EB91C534}"/>
              </a:ext>
            </a:extLst>
          </p:cNvPr>
          <p:cNvSpPr>
            <a:spLocks noGrp="1"/>
          </p:cNvSpPr>
          <p:nvPr>
            <p:ph sz="quarter" idx="13" hasCustomPrompt="1"/>
          </p:nvPr>
        </p:nvSpPr>
        <p:spPr>
          <a:xfrm>
            <a:off x="472715" y="1334777"/>
            <a:ext cx="3474720" cy="1087588"/>
          </a:xfrm>
        </p:spPr>
        <p:txBody>
          <a:bodyPr anchor="b"/>
          <a:lstStyle>
            <a:lvl1pPr>
              <a:defRPr sz="7200" b="1">
                <a:solidFill>
                  <a:schemeClr val="tx2"/>
                </a:solidFill>
                <a:latin typeface="+mj-lt"/>
              </a:defRPr>
            </a:lvl1pPr>
          </a:lstStyle>
          <a:p>
            <a:pPr lvl="0"/>
            <a:r>
              <a:rPr lang="en-US" dirty="0"/>
              <a:t>00%</a:t>
            </a:r>
          </a:p>
        </p:txBody>
      </p:sp>
      <p:sp>
        <p:nvSpPr>
          <p:cNvPr id="11" name="Content Placeholder 3">
            <a:extLst>
              <a:ext uri="{FF2B5EF4-FFF2-40B4-BE49-F238E27FC236}">
                <a16:creationId xmlns:a16="http://schemas.microsoft.com/office/drawing/2014/main" id="{6E5ABEE3-F719-1B0D-D883-A74751E817A9}"/>
              </a:ext>
            </a:extLst>
          </p:cNvPr>
          <p:cNvSpPr>
            <a:spLocks noGrp="1"/>
          </p:cNvSpPr>
          <p:nvPr>
            <p:ph sz="quarter" idx="14" hasCustomPrompt="1"/>
          </p:nvPr>
        </p:nvSpPr>
        <p:spPr>
          <a:xfrm>
            <a:off x="4388069" y="1334532"/>
            <a:ext cx="3474720" cy="1087393"/>
          </a:xfrm>
        </p:spPr>
        <p:txBody>
          <a:bodyPr anchor="b"/>
          <a:lstStyle>
            <a:lvl1pPr>
              <a:defRPr sz="7200" b="1">
                <a:solidFill>
                  <a:schemeClr val="tx2"/>
                </a:solidFill>
                <a:latin typeface="+mj-lt"/>
              </a:defRPr>
            </a:lvl1pPr>
          </a:lstStyle>
          <a:p>
            <a:pPr lvl="0"/>
            <a:r>
              <a:rPr lang="en-US" dirty="0"/>
              <a:t>00%</a:t>
            </a:r>
          </a:p>
        </p:txBody>
      </p:sp>
      <p:sp>
        <p:nvSpPr>
          <p:cNvPr id="12" name="Content Placeholder 3">
            <a:extLst>
              <a:ext uri="{FF2B5EF4-FFF2-40B4-BE49-F238E27FC236}">
                <a16:creationId xmlns:a16="http://schemas.microsoft.com/office/drawing/2014/main" id="{89A7B09C-57A7-49CB-C4A6-C86BDF381CD9}"/>
              </a:ext>
            </a:extLst>
          </p:cNvPr>
          <p:cNvSpPr>
            <a:spLocks noGrp="1"/>
          </p:cNvSpPr>
          <p:nvPr>
            <p:ph sz="quarter" idx="15" hasCustomPrompt="1"/>
          </p:nvPr>
        </p:nvSpPr>
        <p:spPr>
          <a:xfrm>
            <a:off x="8303423" y="1334532"/>
            <a:ext cx="3474720" cy="1087393"/>
          </a:xfrm>
        </p:spPr>
        <p:txBody>
          <a:bodyPr anchor="b"/>
          <a:lstStyle>
            <a:lvl1pPr>
              <a:defRPr sz="7200" b="1">
                <a:solidFill>
                  <a:schemeClr val="tx2"/>
                </a:solidFill>
                <a:latin typeface="+mj-lt"/>
              </a:defRPr>
            </a:lvl1pPr>
          </a:lstStyle>
          <a:p>
            <a:pPr lvl="0"/>
            <a:r>
              <a:rPr lang="en-US" dirty="0"/>
              <a:t>00%</a:t>
            </a:r>
          </a:p>
        </p:txBody>
      </p:sp>
      <p:sp>
        <p:nvSpPr>
          <p:cNvPr id="13" name="Content Placeholder 3">
            <a:extLst>
              <a:ext uri="{FF2B5EF4-FFF2-40B4-BE49-F238E27FC236}">
                <a16:creationId xmlns:a16="http://schemas.microsoft.com/office/drawing/2014/main" id="{A62484F4-5143-36BB-C12A-8C58AD9384BA}"/>
              </a:ext>
            </a:extLst>
          </p:cNvPr>
          <p:cNvSpPr>
            <a:spLocks noGrp="1"/>
          </p:cNvSpPr>
          <p:nvPr>
            <p:ph sz="quarter" idx="16" hasCustomPrompt="1"/>
          </p:nvPr>
        </p:nvSpPr>
        <p:spPr>
          <a:xfrm>
            <a:off x="472715" y="2438750"/>
            <a:ext cx="3474720" cy="626189"/>
          </a:xfrm>
        </p:spPr>
        <p:txBody>
          <a:bodyPr/>
          <a:lstStyle>
            <a:lvl1pPr>
              <a:defRPr b="1"/>
            </a:lvl1pPr>
          </a:lstStyle>
          <a:p>
            <a:pPr lvl="0"/>
            <a:r>
              <a:rPr lang="en-US"/>
              <a:t>Label gives context to the above statistic</a:t>
            </a:r>
          </a:p>
        </p:txBody>
      </p:sp>
      <p:sp>
        <p:nvSpPr>
          <p:cNvPr id="14" name="Content Placeholder 3">
            <a:extLst>
              <a:ext uri="{FF2B5EF4-FFF2-40B4-BE49-F238E27FC236}">
                <a16:creationId xmlns:a16="http://schemas.microsoft.com/office/drawing/2014/main" id="{F485A3BE-AAC2-A728-643B-609EBD6554B0}"/>
              </a:ext>
            </a:extLst>
          </p:cNvPr>
          <p:cNvSpPr>
            <a:spLocks noGrp="1"/>
          </p:cNvSpPr>
          <p:nvPr>
            <p:ph sz="quarter" idx="17" hasCustomPrompt="1"/>
          </p:nvPr>
        </p:nvSpPr>
        <p:spPr>
          <a:xfrm>
            <a:off x="4388069" y="2438400"/>
            <a:ext cx="3474720" cy="626077"/>
          </a:xfrm>
        </p:spPr>
        <p:txBody>
          <a:bodyPr/>
          <a:lstStyle>
            <a:lvl1pPr>
              <a:defRPr b="1"/>
            </a:lvl1pPr>
          </a:lstStyle>
          <a:p>
            <a:pPr lvl="0"/>
            <a:r>
              <a:rPr lang="en-US"/>
              <a:t>Label gives context to the above statistic</a:t>
            </a:r>
          </a:p>
        </p:txBody>
      </p:sp>
      <p:sp>
        <p:nvSpPr>
          <p:cNvPr id="15" name="Content Placeholder 3">
            <a:extLst>
              <a:ext uri="{FF2B5EF4-FFF2-40B4-BE49-F238E27FC236}">
                <a16:creationId xmlns:a16="http://schemas.microsoft.com/office/drawing/2014/main" id="{9AE86164-84E1-7BFD-F3FE-88430519EF45}"/>
              </a:ext>
            </a:extLst>
          </p:cNvPr>
          <p:cNvSpPr>
            <a:spLocks noGrp="1"/>
          </p:cNvSpPr>
          <p:nvPr>
            <p:ph sz="quarter" idx="18" hasCustomPrompt="1"/>
          </p:nvPr>
        </p:nvSpPr>
        <p:spPr>
          <a:xfrm>
            <a:off x="8303423" y="2438400"/>
            <a:ext cx="3474720" cy="626077"/>
          </a:xfrm>
        </p:spPr>
        <p:txBody>
          <a:bodyPr/>
          <a:lstStyle>
            <a:lvl1pPr>
              <a:defRPr b="1"/>
            </a:lvl1pPr>
          </a:lstStyle>
          <a:p>
            <a:pPr lvl="0"/>
            <a:r>
              <a:rPr lang="en-US"/>
              <a:t>Label gives context to the above statistic</a:t>
            </a:r>
          </a:p>
        </p:txBody>
      </p:sp>
    </p:spTree>
    <p:extLst>
      <p:ext uri="{BB962C8B-B14F-4D97-AF65-F5344CB8AC3E}">
        <p14:creationId xmlns:p14="http://schemas.microsoft.com/office/powerpoint/2010/main" val="32645110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 3 Columns Green Divider">
    <p:spTree>
      <p:nvGrpSpPr>
        <p:cNvPr id="1" name=""/>
        <p:cNvGrpSpPr/>
        <p:nvPr/>
      </p:nvGrpSpPr>
      <p:grpSpPr>
        <a:xfrm>
          <a:off x="0" y="0"/>
          <a:ext cx="0" cy="0"/>
          <a:chOff x="0" y="0"/>
          <a:chExt cx="0" cy="0"/>
        </a:xfrm>
      </p:grpSpPr>
      <p:sp>
        <p:nvSpPr>
          <p:cNvPr id="2" name="Title Text">
            <a:extLst>
              <a:ext uri="{FF2B5EF4-FFF2-40B4-BE49-F238E27FC236}">
                <a16:creationId xmlns:a16="http://schemas.microsoft.com/office/drawing/2014/main" id="{7B0ACB25-5A06-3D0C-B018-FCA65DF5760E}"/>
              </a:ext>
            </a:extLst>
          </p:cNvPr>
          <p:cNvSpPr txBox="1">
            <a:spLocks noGrp="1"/>
          </p:cNvSpPr>
          <p:nvPr>
            <p:ph type="title" hasCustomPrompt="1"/>
          </p:nvPr>
        </p:nvSpPr>
        <p:spPr>
          <a:xfrm>
            <a:off x="472716" y="466700"/>
            <a:ext cx="11305427" cy="498598"/>
          </a:xfrm>
          <a:prstGeom prst="rect">
            <a:avLst/>
          </a:prstGeom>
          <a:ln w="12700">
            <a:miter lim="400000"/>
          </a:ln>
        </p:spPr>
        <p:txBody>
          <a:bodyPr lIns="0" tIns="0" rIns="0" bIns="0">
            <a:spAutoFit/>
          </a:bodyPr>
          <a:lstStyle>
            <a:lvl1pPr>
              <a:defRPr>
                <a:latin typeface="+mj-lt"/>
              </a:defRPr>
            </a:lvl1pPr>
          </a:lstStyle>
          <a:p>
            <a:pPr lvl="0"/>
            <a:r>
              <a:rPr dirty="0"/>
              <a:t>Title Text</a:t>
            </a:r>
          </a:p>
        </p:txBody>
      </p:sp>
      <p:sp>
        <p:nvSpPr>
          <p:cNvPr id="4" name="Content Placeholder 3">
            <a:extLst>
              <a:ext uri="{FF2B5EF4-FFF2-40B4-BE49-F238E27FC236}">
                <a16:creationId xmlns:a16="http://schemas.microsoft.com/office/drawing/2014/main" id="{A2BD0A06-626D-EA20-E934-470250BEB389}"/>
              </a:ext>
            </a:extLst>
          </p:cNvPr>
          <p:cNvSpPr>
            <a:spLocks noGrp="1"/>
          </p:cNvSpPr>
          <p:nvPr>
            <p:ph sz="quarter" idx="10"/>
          </p:nvPr>
        </p:nvSpPr>
        <p:spPr>
          <a:xfrm>
            <a:off x="472715" y="1331381"/>
            <a:ext cx="3474720" cy="4765471"/>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F5C80B94-30B7-7177-11B1-6A9EA62ADD85}"/>
              </a:ext>
            </a:extLst>
          </p:cNvPr>
          <p:cNvSpPr>
            <a:spLocks noGrp="1"/>
          </p:cNvSpPr>
          <p:nvPr>
            <p:ph sz="quarter" idx="11"/>
          </p:nvPr>
        </p:nvSpPr>
        <p:spPr>
          <a:xfrm>
            <a:off x="4388069" y="1331384"/>
            <a:ext cx="3474720" cy="476461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6B122914-BCE4-60D5-5D18-87AF441EDE87}"/>
              </a:ext>
            </a:extLst>
          </p:cNvPr>
          <p:cNvSpPr>
            <a:spLocks noGrp="1"/>
          </p:cNvSpPr>
          <p:nvPr>
            <p:ph sz="quarter" idx="12"/>
          </p:nvPr>
        </p:nvSpPr>
        <p:spPr>
          <a:xfrm>
            <a:off x="8303423" y="1331384"/>
            <a:ext cx="3474720" cy="476461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F1BDC730-D8EB-255C-1DC8-5B91C1B8EB82}"/>
              </a:ext>
            </a:extLst>
          </p:cNvPr>
          <p:cNvCxnSpPr>
            <a:cxnSpLocks/>
          </p:cNvCxnSpPr>
          <p:nvPr/>
        </p:nvCxnSpPr>
        <p:spPr>
          <a:xfrm>
            <a:off x="4172125" y="1331381"/>
            <a:ext cx="0" cy="4764620"/>
          </a:xfrm>
          <a:prstGeom prst="line">
            <a:avLst/>
          </a:prstGeom>
          <a:noFill/>
          <a:ln w="12700" cap="flat">
            <a:solidFill>
              <a:schemeClr val="accent1"/>
            </a:solidFill>
            <a:prstDash val="solid"/>
            <a:round/>
          </a:ln>
          <a:effectLst/>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18030953-038C-D54F-0B78-01D3C9B120F8}"/>
              </a:ext>
            </a:extLst>
          </p:cNvPr>
          <p:cNvCxnSpPr>
            <a:cxnSpLocks/>
          </p:cNvCxnSpPr>
          <p:nvPr/>
        </p:nvCxnSpPr>
        <p:spPr>
          <a:xfrm>
            <a:off x="8075801" y="1331381"/>
            <a:ext cx="0" cy="4764620"/>
          </a:xfrm>
          <a:prstGeom prst="line">
            <a:avLst/>
          </a:prstGeom>
          <a:noFill/>
          <a:ln w="12700" cap="flat">
            <a:solidFill>
              <a:schemeClr val="accent1"/>
            </a:solidFill>
            <a:prstDash val="solid"/>
            <a:round/>
          </a:ln>
          <a:effectLst/>
        </p:spPr>
        <p:style>
          <a:lnRef idx="0">
            <a:scrgbClr r="0" g="0" b="0"/>
          </a:lnRef>
          <a:fillRef idx="0">
            <a:scrgbClr r="0" g="0" b="0"/>
          </a:fillRef>
          <a:effectRef idx="0">
            <a:scrgbClr r="0" g="0" b="0"/>
          </a:effectRef>
          <a:fontRef idx="none"/>
        </p:style>
      </p:cxnSp>
      <p:cxnSp>
        <p:nvCxnSpPr>
          <p:cNvPr id="3" name="Straight Connector 2">
            <a:extLst>
              <a:ext uri="{FF2B5EF4-FFF2-40B4-BE49-F238E27FC236}">
                <a16:creationId xmlns:a16="http://schemas.microsoft.com/office/drawing/2014/main" id="{A7ADAC2C-1575-810F-7C04-CDC0C23BDC82}"/>
              </a:ext>
            </a:extLst>
          </p:cNvPr>
          <p:cNvCxnSpPr>
            <a:cxnSpLocks/>
          </p:cNvCxnSpPr>
          <p:nvPr/>
        </p:nvCxnSpPr>
        <p:spPr>
          <a:xfrm>
            <a:off x="4172125" y="1331381"/>
            <a:ext cx="0" cy="4764620"/>
          </a:xfrm>
          <a:prstGeom prst="line">
            <a:avLst/>
          </a:prstGeom>
          <a:noFill/>
          <a:ln w="12700" cap="flat">
            <a:solidFill>
              <a:schemeClr val="accent1"/>
            </a:solidFill>
            <a:prstDash val="solid"/>
            <a:round/>
          </a:ln>
          <a:effectLst/>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792B066C-8AC3-3CEA-E623-29A0C755465C}"/>
              </a:ext>
            </a:extLst>
          </p:cNvPr>
          <p:cNvCxnSpPr>
            <a:cxnSpLocks/>
          </p:cNvCxnSpPr>
          <p:nvPr/>
        </p:nvCxnSpPr>
        <p:spPr>
          <a:xfrm>
            <a:off x="8075801" y="1331381"/>
            <a:ext cx="0" cy="4764620"/>
          </a:xfrm>
          <a:prstGeom prst="line">
            <a:avLst/>
          </a:prstGeom>
          <a:noFill/>
          <a:ln w="12700" cap="flat">
            <a:solidFill>
              <a:schemeClr val="accent1"/>
            </a:solidFill>
            <a:prstDash val="solid"/>
            <a:round/>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3440089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 3 Columns">
    <p:spTree>
      <p:nvGrpSpPr>
        <p:cNvPr id="1" name=""/>
        <p:cNvGrpSpPr/>
        <p:nvPr/>
      </p:nvGrpSpPr>
      <p:grpSpPr>
        <a:xfrm>
          <a:off x="0" y="0"/>
          <a:ext cx="0" cy="0"/>
          <a:chOff x="0" y="0"/>
          <a:chExt cx="0" cy="0"/>
        </a:xfrm>
      </p:grpSpPr>
      <p:sp>
        <p:nvSpPr>
          <p:cNvPr id="2" name="Title Text">
            <a:extLst>
              <a:ext uri="{FF2B5EF4-FFF2-40B4-BE49-F238E27FC236}">
                <a16:creationId xmlns:a16="http://schemas.microsoft.com/office/drawing/2014/main" id="{7B0ACB25-5A06-3D0C-B018-FCA65DF5760E}"/>
              </a:ext>
            </a:extLst>
          </p:cNvPr>
          <p:cNvSpPr txBox="1">
            <a:spLocks noGrp="1"/>
          </p:cNvSpPr>
          <p:nvPr>
            <p:ph type="title" hasCustomPrompt="1"/>
          </p:nvPr>
        </p:nvSpPr>
        <p:spPr>
          <a:xfrm>
            <a:off x="472716" y="466700"/>
            <a:ext cx="11305427" cy="498598"/>
          </a:xfrm>
          <a:prstGeom prst="rect">
            <a:avLst/>
          </a:prstGeom>
          <a:ln w="12700">
            <a:miter lim="400000"/>
          </a:ln>
        </p:spPr>
        <p:txBody>
          <a:bodyPr lIns="0" tIns="0" rIns="0" bIns="0">
            <a:spAutoFit/>
          </a:bodyPr>
          <a:lstStyle>
            <a:lvl1pPr>
              <a:defRPr>
                <a:latin typeface="+mj-lt"/>
              </a:defRPr>
            </a:lvl1pPr>
          </a:lstStyle>
          <a:p>
            <a:pPr lvl="0"/>
            <a:r>
              <a:t>Title Text</a:t>
            </a:r>
          </a:p>
        </p:txBody>
      </p:sp>
      <p:sp>
        <p:nvSpPr>
          <p:cNvPr id="4" name="Content Placeholder 3">
            <a:extLst>
              <a:ext uri="{FF2B5EF4-FFF2-40B4-BE49-F238E27FC236}">
                <a16:creationId xmlns:a16="http://schemas.microsoft.com/office/drawing/2014/main" id="{A2BD0A06-626D-EA20-E934-470250BEB389}"/>
              </a:ext>
            </a:extLst>
          </p:cNvPr>
          <p:cNvSpPr>
            <a:spLocks noGrp="1"/>
          </p:cNvSpPr>
          <p:nvPr>
            <p:ph sz="quarter" idx="10"/>
          </p:nvPr>
        </p:nvSpPr>
        <p:spPr>
          <a:xfrm>
            <a:off x="472715" y="1331381"/>
            <a:ext cx="3596640" cy="4765471"/>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F5C80B94-30B7-7177-11B1-6A9EA62ADD85}"/>
              </a:ext>
            </a:extLst>
          </p:cNvPr>
          <p:cNvSpPr>
            <a:spLocks noGrp="1"/>
          </p:cNvSpPr>
          <p:nvPr>
            <p:ph sz="quarter" idx="11"/>
          </p:nvPr>
        </p:nvSpPr>
        <p:spPr>
          <a:xfrm>
            <a:off x="4327109" y="1331384"/>
            <a:ext cx="3596640" cy="476461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6B122914-BCE4-60D5-5D18-87AF441EDE87}"/>
              </a:ext>
            </a:extLst>
          </p:cNvPr>
          <p:cNvSpPr>
            <a:spLocks noGrp="1"/>
          </p:cNvSpPr>
          <p:nvPr>
            <p:ph sz="quarter" idx="12"/>
          </p:nvPr>
        </p:nvSpPr>
        <p:spPr>
          <a:xfrm>
            <a:off x="8181503" y="1331384"/>
            <a:ext cx="3596640" cy="476461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70997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 3 Columns w/ Icons">
    <p:spTree>
      <p:nvGrpSpPr>
        <p:cNvPr id="1" name=""/>
        <p:cNvGrpSpPr/>
        <p:nvPr/>
      </p:nvGrpSpPr>
      <p:grpSpPr>
        <a:xfrm>
          <a:off x="0" y="0"/>
          <a:ext cx="0" cy="0"/>
          <a:chOff x="0" y="0"/>
          <a:chExt cx="0" cy="0"/>
        </a:xfrm>
      </p:grpSpPr>
      <p:sp>
        <p:nvSpPr>
          <p:cNvPr id="2" name="Title Text">
            <a:extLst>
              <a:ext uri="{FF2B5EF4-FFF2-40B4-BE49-F238E27FC236}">
                <a16:creationId xmlns:a16="http://schemas.microsoft.com/office/drawing/2014/main" id="{7B0ACB25-5A06-3D0C-B018-FCA65DF5760E}"/>
              </a:ext>
            </a:extLst>
          </p:cNvPr>
          <p:cNvSpPr txBox="1">
            <a:spLocks noGrp="1"/>
          </p:cNvSpPr>
          <p:nvPr>
            <p:ph type="title" hasCustomPrompt="1"/>
          </p:nvPr>
        </p:nvSpPr>
        <p:spPr>
          <a:xfrm>
            <a:off x="472716" y="466700"/>
            <a:ext cx="11305427" cy="498598"/>
          </a:xfrm>
          <a:prstGeom prst="rect">
            <a:avLst/>
          </a:prstGeom>
          <a:ln w="12700">
            <a:miter lim="400000"/>
          </a:ln>
        </p:spPr>
        <p:txBody>
          <a:bodyPr lIns="0" tIns="0" rIns="0" bIns="0">
            <a:spAutoFit/>
          </a:bodyPr>
          <a:lstStyle>
            <a:lvl1pPr>
              <a:defRPr>
                <a:latin typeface="+mj-lt"/>
              </a:defRPr>
            </a:lvl1pPr>
          </a:lstStyle>
          <a:p>
            <a:pPr lvl="0"/>
            <a:r>
              <a:rPr dirty="0"/>
              <a:t>Title Text</a:t>
            </a:r>
          </a:p>
        </p:txBody>
      </p:sp>
      <p:sp>
        <p:nvSpPr>
          <p:cNvPr id="4" name="Content Placeholder 3">
            <a:extLst>
              <a:ext uri="{FF2B5EF4-FFF2-40B4-BE49-F238E27FC236}">
                <a16:creationId xmlns:a16="http://schemas.microsoft.com/office/drawing/2014/main" id="{A2BD0A06-626D-EA20-E934-470250BEB389}"/>
              </a:ext>
            </a:extLst>
          </p:cNvPr>
          <p:cNvSpPr>
            <a:spLocks noGrp="1"/>
          </p:cNvSpPr>
          <p:nvPr>
            <p:ph sz="quarter" idx="10"/>
          </p:nvPr>
        </p:nvSpPr>
        <p:spPr>
          <a:xfrm>
            <a:off x="472715" y="2245895"/>
            <a:ext cx="3596640" cy="3850956"/>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F5C80B94-30B7-7177-11B1-6A9EA62ADD85}"/>
              </a:ext>
            </a:extLst>
          </p:cNvPr>
          <p:cNvSpPr>
            <a:spLocks noGrp="1"/>
          </p:cNvSpPr>
          <p:nvPr>
            <p:ph sz="quarter" idx="11"/>
          </p:nvPr>
        </p:nvSpPr>
        <p:spPr>
          <a:xfrm>
            <a:off x="4327109" y="2245736"/>
            <a:ext cx="3596640" cy="385026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6B122914-BCE4-60D5-5D18-87AF441EDE87}"/>
              </a:ext>
            </a:extLst>
          </p:cNvPr>
          <p:cNvSpPr>
            <a:spLocks noGrp="1"/>
          </p:cNvSpPr>
          <p:nvPr>
            <p:ph sz="quarter" idx="12"/>
          </p:nvPr>
        </p:nvSpPr>
        <p:spPr>
          <a:xfrm>
            <a:off x="8181503" y="2245736"/>
            <a:ext cx="3596640" cy="385026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5">
            <a:extLst>
              <a:ext uri="{FF2B5EF4-FFF2-40B4-BE49-F238E27FC236}">
                <a16:creationId xmlns:a16="http://schemas.microsoft.com/office/drawing/2014/main" id="{AAFA931F-E4B2-AFCE-5B18-EAA929DEDB88}"/>
              </a:ext>
            </a:extLst>
          </p:cNvPr>
          <p:cNvSpPr>
            <a:spLocks noGrp="1"/>
          </p:cNvSpPr>
          <p:nvPr>
            <p:ph type="pic" sz="quarter" idx="13"/>
          </p:nvPr>
        </p:nvSpPr>
        <p:spPr>
          <a:xfrm>
            <a:off x="472714" y="1304702"/>
            <a:ext cx="3596640" cy="732647"/>
          </a:xfrm>
          <a:noFill/>
        </p:spPr>
        <p:txBody>
          <a:bodyPr/>
          <a:lstStyle>
            <a:lvl1pPr>
              <a:defRPr>
                <a:noFill/>
                <a:latin typeface="+mn-lt"/>
              </a:defRPr>
            </a:lvl1pPr>
          </a:lstStyle>
          <a:p>
            <a:r>
              <a:rPr lang="en-US"/>
              <a:t>Click icon to add picture</a:t>
            </a:r>
            <a:endParaRPr lang="en-US" dirty="0"/>
          </a:p>
        </p:txBody>
      </p:sp>
      <p:sp>
        <p:nvSpPr>
          <p:cNvPr id="13" name="Picture Placeholder 5">
            <a:extLst>
              <a:ext uri="{FF2B5EF4-FFF2-40B4-BE49-F238E27FC236}">
                <a16:creationId xmlns:a16="http://schemas.microsoft.com/office/drawing/2014/main" id="{C0A140DD-529F-C910-326F-928D6624B976}"/>
              </a:ext>
            </a:extLst>
          </p:cNvPr>
          <p:cNvSpPr>
            <a:spLocks noGrp="1"/>
          </p:cNvSpPr>
          <p:nvPr>
            <p:ph type="pic" sz="quarter" idx="14"/>
          </p:nvPr>
        </p:nvSpPr>
        <p:spPr>
          <a:xfrm>
            <a:off x="4306777" y="1304702"/>
            <a:ext cx="3616971" cy="732647"/>
          </a:xfrm>
          <a:noFill/>
        </p:spPr>
        <p:txBody>
          <a:bodyPr/>
          <a:lstStyle>
            <a:lvl1pPr>
              <a:defRPr>
                <a:noFill/>
                <a:latin typeface="+mn-lt"/>
              </a:defRPr>
            </a:lvl1pPr>
          </a:lstStyle>
          <a:p>
            <a:r>
              <a:rPr lang="en-US"/>
              <a:t>Click icon to add picture</a:t>
            </a:r>
            <a:endParaRPr lang="en-US" dirty="0"/>
          </a:p>
        </p:txBody>
      </p:sp>
      <p:sp>
        <p:nvSpPr>
          <p:cNvPr id="14" name="Picture Placeholder 5">
            <a:extLst>
              <a:ext uri="{FF2B5EF4-FFF2-40B4-BE49-F238E27FC236}">
                <a16:creationId xmlns:a16="http://schemas.microsoft.com/office/drawing/2014/main" id="{AD7BCE3E-A865-6580-F560-01A1739B3D28}"/>
              </a:ext>
            </a:extLst>
          </p:cNvPr>
          <p:cNvSpPr>
            <a:spLocks noGrp="1"/>
          </p:cNvSpPr>
          <p:nvPr>
            <p:ph type="pic" sz="quarter" idx="15"/>
          </p:nvPr>
        </p:nvSpPr>
        <p:spPr>
          <a:xfrm>
            <a:off x="8172925" y="1304702"/>
            <a:ext cx="3596639" cy="732647"/>
          </a:xfrm>
          <a:noFill/>
        </p:spPr>
        <p:txBody>
          <a:bodyPr/>
          <a:lstStyle>
            <a:lvl1pPr>
              <a:defRPr>
                <a:noFill/>
                <a:latin typeface="+mn-lt"/>
              </a:defRPr>
            </a:lvl1pPr>
          </a:lstStyle>
          <a:p>
            <a:r>
              <a:rPr lang="en-US"/>
              <a:t>Click icon to add picture</a:t>
            </a:r>
            <a:endParaRPr lang="en-US" dirty="0"/>
          </a:p>
        </p:txBody>
      </p:sp>
    </p:spTree>
    <p:extLst>
      <p:ext uri="{BB962C8B-B14F-4D97-AF65-F5344CB8AC3E}">
        <p14:creationId xmlns:p14="http://schemas.microsoft.com/office/powerpoint/2010/main" val="17612137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 3 Columns w/ Images">
    <p:spTree>
      <p:nvGrpSpPr>
        <p:cNvPr id="1" name=""/>
        <p:cNvGrpSpPr/>
        <p:nvPr/>
      </p:nvGrpSpPr>
      <p:grpSpPr>
        <a:xfrm>
          <a:off x="0" y="0"/>
          <a:ext cx="0" cy="0"/>
          <a:chOff x="0" y="0"/>
          <a:chExt cx="0" cy="0"/>
        </a:xfrm>
      </p:grpSpPr>
      <p:sp>
        <p:nvSpPr>
          <p:cNvPr id="2" name="Title Text">
            <a:extLst>
              <a:ext uri="{FF2B5EF4-FFF2-40B4-BE49-F238E27FC236}">
                <a16:creationId xmlns:a16="http://schemas.microsoft.com/office/drawing/2014/main" id="{7B0ACB25-5A06-3D0C-B018-FCA65DF5760E}"/>
              </a:ext>
            </a:extLst>
          </p:cNvPr>
          <p:cNvSpPr txBox="1">
            <a:spLocks noGrp="1"/>
          </p:cNvSpPr>
          <p:nvPr>
            <p:ph type="title" hasCustomPrompt="1"/>
          </p:nvPr>
        </p:nvSpPr>
        <p:spPr>
          <a:xfrm>
            <a:off x="472716" y="390782"/>
            <a:ext cx="11305427" cy="574516"/>
          </a:xfrm>
          <a:prstGeom prst="rect">
            <a:avLst/>
          </a:prstGeom>
          <a:ln w="12700">
            <a:miter lim="400000"/>
          </a:ln>
        </p:spPr>
        <p:txBody>
          <a:bodyPr lIns="0" tIns="0" rIns="0" bIns="0">
            <a:spAutoFit/>
          </a:bodyPr>
          <a:lstStyle>
            <a:lvl1pPr>
              <a:defRPr/>
            </a:lvl1pPr>
          </a:lstStyle>
          <a:p>
            <a:pPr lvl="0"/>
            <a:r>
              <a:rPr dirty="0"/>
              <a:t>Title Text</a:t>
            </a:r>
          </a:p>
        </p:txBody>
      </p:sp>
      <p:sp>
        <p:nvSpPr>
          <p:cNvPr id="4" name="Content Placeholder 3">
            <a:extLst>
              <a:ext uri="{FF2B5EF4-FFF2-40B4-BE49-F238E27FC236}">
                <a16:creationId xmlns:a16="http://schemas.microsoft.com/office/drawing/2014/main" id="{A2BD0A06-626D-EA20-E934-470250BEB389}"/>
              </a:ext>
            </a:extLst>
          </p:cNvPr>
          <p:cNvSpPr>
            <a:spLocks noGrp="1"/>
          </p:cNvSpPr>
          <p:nvPr>
            <p:ph sz="quarter" idx="10"/>
          </p:nvPr>
        </p:nvSpPr>
        <p:spPr>
          <a:xfrm>
            <a:off x="472715" y="3635639"/>
            <a:ext cx="3596640" cy="2461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F5C80B94-30B7-7177-11B1-6A9EA62ADD85}"/>
              </a:ext>
            </a:extLst>
          </p:cNvPr>
          <p:cNvSpPr>
            <a:spLocks noGrp="1"/>
          </p:cNvSpPr>
          <p:nvPr>
            <p:ph sz="quarter" idx="11"/>
          </p:nvPr>
        </p:nvSpPr>
        <p:spPr>
          <a:xfrm>
            <a:off x="4327109" y="3635229"/>
            <a:ext cx="3596640" cy="24607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6B122914-BCE4-60D5-5D18-87AF441EDE87}"/>
              </a:ext>
            </a:extLst>
          </p:cNvPr>
          <p:cNvSpPr>
            <a:spLocks noGrp="1"/>
          </p:cNvSpPr>
          <p:nvPr>
            <p:ph sz="quarter" idx="12"/>
          </p:nvPr>
        </p:nvSpPr>
        <p:spPr>
          <a:xfrm>
            <a:off x="8181503" y="3635229"/>
            <a:ext cx="3596640" cy="24607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48C438B6-AAB8-308A-AA73-4F80D3440EE3}"/>
              </a:ext>
            </a:extLst>
          </p:cNvPr>
          <p:cNvSpPr>
            <a:spLocks noGrp="1"/>
          </p:cNvSpPr>
          <p:nvPr>
            <p:ph type="pic" sz="quarter" idx="13"/>
          </p:nvPr>
        </p:nvSpPr>
        <p:spPr>
          <a:xfrm>
            <a:off x="472714" y="1304701"/>
            <a:ext cx="3597636" cy="2124299"/>
          </a:xfrm>
          <a:solidFill>
            <a:schemeClr val="tx2"/>
          </a:solidFill>
          <a:ln w="12700">
            <a:miter lim="400000"/>
          </a:ln>
        </p:spPr>
        <p:txBody>
          <a:bodyPr lIns="0" tIns="0" rIns="0" bIns="0">
            <a:noAutofit/>
          </a:bodyPr>
          <a:lstStyle>
            <a:lvl1pPr>
              <a:defRPr lang="en-US">
                <a:solidFill>
                  <a:schemeClr val="tx1">
                    <a:alpha val="0"/>
                  </a:schemeClr>
                </a:solidFill>
              </a:defRPr>
            </a:lvl1pPr>
          </a:lstStyle>
          <a:p>
            <a:pPr lvl="0"/>
            <a:r>
              <a:rPr lang="en-US"/>
              <a:t>Click icon to add picture</a:t>
            </a:r>
            <a:endParaRPr lang="en-US" dirty="0"/>
          </a:p>
        </p:txBody>
      </p:sp>
      <p:sp>
        <p:nvSpPr>
          <p:cNvPr id="8" name="Picture Placeholder 5">
            <a:extLst>
              <a:ext uri="{FF2B5EF4-FFF2-40B4-BE49-F238E27FC236}">
                <a16:creationId xmlns:a16="http://schemas.microsoft.com/office/drawing/2014/main" id="{7FD239D0-8173-0C66-3E93-E3E53275B348}"/>
              </a:ext>
            </a:extLst>
          </p:cNvPr>
          <p:cNvSpPr>
            <a:spLocks noGrp="1"/>
          </p:cNvSpPr>
          <p:nvPr>
            <p:ph type="pic" sz="quarter" idx="14"/>
          </p:nvPr>
        </p:nvSpPr>
        <p:spPr>
          <a:xfrm>
            <a:off x="4298094" y="1304701"/>
            <a:ext cx="3597636" cy="2124299"/>
          </a:xfrm>
          <a:solidFill>
            <a:schemeClr val="tx2"/>
          </a:solidFill>
          <a:ln w="12700">
            <a:miter lim="400000"/>
          </a:ln>
        </p:spPr>
        <p:txBody>
          <a:bodyPr lIns="0" tIns="0" rIns="0" bIns="0">
            <a:noAutofit/>
          </a:bodyPr>
          <a:lstStyle>
            <a:lvl1pPr>
              <a:defRPr lang="en-US">
                <a:solidFill>
                  <a:schemeClr val="tx1">
                    <a:alpha val="0"/>
                  </a:schemeClr>
                </a:solidFill>
              </a:defRPr>
            </a:lvl1pPr>
          </a:lstStyle>
          <a:p>
            <a:pPr lvl="0"/>
            <a:r>
              <a:rPr lang="en-US"/>
              <a:t>Click icon to add picture</a:t>
            </a:r>
          </a:p>
        </p:txBody>
      </p:sp>
      <p:sp>
        <p:nvSpPr>
          <p:cNvPr id="9" name="Picture Placeholder 5">
            <a:extLst>
              <a:ext uri="{FF2B5EF4-FFF2-40B4-BE49-F238E27FC236}">
                <a16:creationId xmlns:a16="http://schemas.microsoft.com/office/drawing/2014/main" id="{17B5598A-C30B-C961-B6DE-F657879FC46C}"/>
              </a:ext>
            </a:extLst>
          </p:cNvPr>
          <p:cNvSpPr>
            <a:spLocks noGrp="1"/>
          </p:cNvSpPr>
          <p:nvPr>
            <p:ph type="pic" sz="quarter" idx="15"/>
          </p:nvPr>
        </p:nvSpPr>
        <p:spPr>
          <a:xfrm>
            <a:off x="8179401" y="1304701"/>
            <a:ext cx="3597636" cy="2124299"/>
          </a:xfrm>
          <a:solidFill>
            <a:schemeClr val="tx2"/>
          </a:solidFill>
          <a:ln w="12700">
            <a:miter lim="400000"/>
          </a:ln>
        </p:spPr>
        <p:txBody>
          <a:bodyPr lIns="0" tIns="0" rIns="0" bIns="0">
            <a:noAutofit/>
          </a:bodyPr>
          <a:lstStyle>
            <a:lvl1pPr>
              <a:defRPr lang="en-US">
                <a:solidFill>
                  <a:schemeClr val="tx1">
                    <a:alpha val="0"/>
                  </a:schemeClr>
                </a:solidFill>
              </a:defRPr>
            </a:lvl1pPr>
          </a:lstStyle>
          <a:p>
            <a:pPr lvl="0"/>
            <a:r>
              <a:rPr lang="en-US"/>
              <a:t>Click icon to add picture</a:t>
            </a:r>
          </a:p>
        </p:txBody>
      </p:sp>
    </p:spTree>
    <p:extLst>
      <p:ext uri="{BB962C8B-B14F-4D97-AF65-F5344CB8AC3E}">
        <p14:creationId xmlns:p14="http://schemas.microsoft.com/office/powerpoint/2010/main" val="32658869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 3 Columns w/ Images Green Divider">
    <p:spTree>
      <p:nvGrpSpPr>
        <p:cNvPr id="1" name=""/>
        <p:cNvGrpSpPr/>
        <p:nvPr/>
      </p:nvGrpSpPr>
      <p:grpSpPr>
        <a:xfrm>
          <a:off x="0" y="0"/>
          <a:ext cx="0" cy="0"/>
          <a:chOff x="0" y="0"/>
          <a:chExt cx="0" cy="0"/>
        </a:xfrm>
      </p:grpSpPr>
      <p:sp>
        <p:nvSpPr>
          <p:cNvPr id="2" name="Title Text">
            <a:extLst>
              <a:ext uri="{FF2B5EF4-FFF2-40B4-BE49-F238E27FC236}">
                <a16:creationId xmlns:a16="http://schemas.microsoft.com/office/drawing/2014/main" id="{7B0ACB25-5A06-3D0C-B018-FCA65DF5760E}"/>
              </a:ext>
            </a:extLst>
          </p:cNvPr>
          <p:cNvSpPr txBox="1">
            <a:spLocks noGrp="1"/>
          </p:cNvSpPr>
          <p:nvPr>
            <p:ph type="title" hasCustomPrompt="1"/>
          </p:nvPr>
        </p:nvSpPr>
        <p:spPr>
          <a:xfrm>
            <a:off x="472716" y="466700"/>
            <a:ext cx="11305427" cy="498598"/>
          </a:xfrm>
          <a:prstGeom prst="rect">
            <a:avLst/>
          </a:prstGeom>
          <a:ln w="12700">
            <a:miter lim="400000"/>
          </a:ln>
        </p:spPr>
        <p:txBody>
          <a:bodyPr lIns="0" tIns="0" rIns="0" bIns="0">
            <a:spAutoFit/>
          </a:bodyPr>
          <a:lstStyle>
            <a:lvl1pPr>
              <a:defRPr>
                <a:solidFill>
                  <a:schemeClr val="tx1"/>
                </a:solidFill>
              </a:defRPr>
            </a:lvl1pPr>
          </a:lstStyle>
          <a:p>
            <a:pPr lvl="0"/>
            <a:r>
              <a:rPr dirty="0"/>
              <a:t>Title Text</a:t>
            </a:r>
          </a:p>
        </p:txBody>
      </p:sp>
      <p:sp>
        <p:nvSpPr>
          <p:cNvPr id="4" name="Content Placeholder 3">
            <a:extLst>
              <a:ext uri="{FF2B5EF4-FFF2-40B4-BE49-F238E27FC236}">
                <a16:creationId xmlns:a16="http://schemas.microsoft.com/office/drawing/2014/main" id="{A2BD0A06-626D-EA20-E934-470250BEB389}"/>
              </a:ext>
            </a:extLst>
          </p:cNvPr>
          <p:cNvSpPr>
            <a:spLocks noGrp="1"/>
          </p:cNvSpPr>
          <p:nvPr>
            <p:ph sz="quarter" idx="10"/>
          </p:nvPr>
        </p:nvSpPr>
        <p:spPr>
          <a:xfrm>
            <a:off x="472715" y="3612859"/>
            <a:ext cx="3474720" cy="2483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a:extLst>
              <a:ext uri="{FF2B5EF4-FFF2-40B4-BE49-F238E27FC236}">
                <a16:creationId xmlns:a16="http://schemas.microsoft.com/office/drawing/2014/main" id="{F5C80B94-30B7-7177-11B1-6A9EA62ADD85}"/>
              </a:ext>
            </a:extLst>
          </p:cNvPr>
          <p:cNvSpPr>
            <a:spLocks noGrp="1"/>
          </p:cNvSpPr>
          <p:nvPr>
            <p:ph sz="quarter" idx="11"/>
          </p:nvPr>
        </p:nvSpPr>
        <p:spPr>
          <a:xfrm>
            <a:off x="4388069" y="3612453"/>
            <a:ext cx="3474720" cy="24835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6B122914-BCE4-60D5-5D18-87AF441EDE87}"/>
              </a:ext>
            </a:extLst>
          </p:cNvPr>
          <p:cNvSpPr>
            <a:spLocks noGrp="1"/>
          </p:cNvSpPr>
          <p:nvPr>
            <p:ph sz="quarter" idx="12"/>
          </p:nvPr>
        </p:nvSpPr>
        <p:spPr>
          <a:xfrm>
            <a:off x="8303423" y="3612453"/>
            <a:ext cx="3474720" cy="24835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F1BDC730-D8EB-255C-1DC8-5B91C1B8EB82}"/>
              </a:ext>
            </a:extLst>
          </p:cNvPr>
          <p:cNvCxnSpPr>
            <a:cxnSpLocks/>
          </p:cNvCxnSpPr>
          <p:nvPr/>
        </p:nvCxnSpPr>
        <p:spPr>
          <a:xfrm>
            <a:off x="4172125" y="1331381"/>
            <a:ext cx="0" cy="4764620"/>
          </a:xfrm>
          <a:prstGeom prst="line">
            <a:avLst/>
          </a:prstGeom>
          <a:noFill/>
          <a:ln w="12700" cap="flat">
            <a:solidFill>
              <a:schemeClr val="accent1"/>
            </a:solidFill>
            <a:prstDash val="solid"/>
            <a:round/>
          </a:ln>
          <a:effectLst/>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18030953-038C-D54F-0B78-01D3C9B120F8}"/>
              </a:ext>
            </a:extLst>
          </p:cNvPr>
          <p:cNvCxnSpPr>
            <a:cxnSpLocks/>
          </p:cNvCxnSpPr>
          <p:nvPr/>
        </p:nvCxnSpPr>
        <p:spPr>
          <a:xfrm>
            <a:off x="8075801" y="1331381"/>
            <a:ext cx="0" cy="4764620"/>
          </a:xfrm>
          <a:prstGeom prst="line">
            <a:avLst/>
          </a:prstGeom>
          <a:noFill/>
          <a:ln w="12700" cap="flat">
            <a:solidFill>
              <a:schemeClr val="accent1"/>
            </a:solidFill>
            <a:prstDash val="solid"/>
            <a:round/>
          </a:ln>
          <a:effectLst/>
        </p:spPr>
        <p:style>
          <a:lnRef idx="0">
            <a:scrgbClr r="0" g="0" b="0"/>
          </a:lnRef>
          <a:fillRef idx="0">
            <a:scrgbClr r="0" g="0" b="0"/>
          </a:fillRef>
          <a:effectRef idx="0">
            <a:scrgbClr r="0" g="0" b="0"/>
          </a:effectRef>
          <a:fontRef idx="none"/>
        </p:style>
      </p:cxnSp>
      <p:sp>
        <p:nvSpPr>
          <p:cNvPr id="3" name="Picture Placeholder 5">
            <a:extLst>
              <a:ext uri="{FF2B5EF4-FFF2-40B4-BE49-F238E27FC236}">
                <a16:creationId xmlns:a16="http://schemas.microsoft.com/office/drawing/2014/main" id="{C2972371-8BA4-B379-AE3F-B6555F695276}"/>
              </a:ext>
            </a:extLst>
          </p:cNvPr>
          <p:cNvSpPr>
            <a:spLocks noGrp="1"/>
          </p:cNvSpPr>
          <p:nvPr>
            <p:ph type="pic" sz="quarter" idx="13"/>
          </p:nvPr>
        </p:nvSpPr>
        <p:spPr>
          <a:xfrm>
            <a:off x="472715" y="1304701"/>
            <a:ext cx="3483469" cy="2124299"/>
          </a:xfrm>
          <a:solidFill>
            <a:schemeClr val="tx2"/>
          </a:solidFill>
          <a:ln w="12700">
            <a:miter lim="400000"/>
          </a:ln>
        </p:spPr>
        <p:txBody>
          <a:bodyPr lIns="0" tIns="0" rIns="0" bIns="0">
            <a:noAutofit/>
          </a:bodyPr>
          <a:lstStyle>
            <a:lvl1pPr>
              <a:defRPr lang="en-US">
                <a:solidFill>
                  <a:schemeClr val="tx1">
                    <a:alpha val="0"/>
                  </a:schemeClr>
                </a:solidFill>
              </a:defRPr>
            </a:lvl1pPr>
          </a:lstStyle>
          <a:p>
            <a:pPr lvl="0"/>
            <a:r>
              <a:rPr lang="en-US"/>
              <a:t>Click icon to add picture</a:t>
            </a:r>
            <a:endParaRPr lang="en-US" dirty="0"/>
          </a:p>
        </p:txBody>
      </p:sp>
      <p:sp>
        <p:nvSpPr>
          <p:cNvPr id="8" name="Picture Placeholder 5">
            <a:extLst>
              <a:ext uri="{FF2B5EF4-FFF2-40B4-BE49-F238E27FC236}">
                <a16:creationId xmlns:a16="http://schemas.microsoft.com/office/drawing/2014/main" id="{23766477-A46A-92A7-908C-E5AB6497896A}"/>
              </a:ext>
            </a:extLst>
          </p:cNvPr>
          <p:cNvSpPr>
            <a:spLocks noGrp="1"/>
          </p:cNvSpPr>
          <p:nvPr>
            <p:ph type="pic" sz="quarter" idx="14"/>
          </p:nvPr>
        </p:nvSpPr>
        <p:spPr>
          <a:xfrm>
            <a:off x="4376392" y="1304701"/>
            <a:ext cx="3483469" cy="2124299"/>
          </a:xfrm>
          <a:solidFill>
            <a:schemeClr val="tx2"/>
          </a:solidFill>
          <a:ln w="12700">
            <a:miter lim="400000"/>
          </a:ln>
        </p:spPr>
        <p:txBody>
          <a:bodyPr lIns="0" tIns="0" rIns="0" bIns="0">
            <a:noAutofit/>
          </a:bodyPr>
          <a:lstStyle>
            <a:lvl1pPr>
              <a:defRPr lang="en-US">
                <a:solidFill>
                  <a:schemeClr val="tx1">
                    <a:alpha val="0"/>
                  </a:schemeClr>
                </a:solidFill>
              </a:defRPr>
            </a:lvl1pPr>
          </a:lstStyle>
          <a:p>
            <a:pPr lvl="0"/>
            <a:r>
              <a:rPr lang="en-US"/>
              <a:t>Click icon to add picture</a:t>
            </a:r>
          </a:p>
        </p:txBody>
      </p:sp>
      <p:sp>
        <p:nvSpPr>
          <p:cNvPr id="10" name="Picture Placeholder 5">
            <a:extLst>
              <a:ext uri="{FF2B5EF4-FFF2-40B4-BE49-F238E27FC236}">
                <a16:creationId xmlns:a16="http://schemas.microsoft.com/office/drawing/2014/main" id="{258A0EBD-5979-BFAC-6881-D29958D4623B}"/>
              </a:ext>
            </a:extLst>
          </p:cNvPr>
          <p:cNvSpPr>
            <a:spLocks noGrp="1"/>
          </p:cNvSpPr>
          <p:nvPr>
            <p:ph type="pic" sz="quarter" idx="15"/>
          </p:nvPr>
        </p:nvSpPr>
        <p:spPr>
          <a:xfrm>
            <a:off x="8291255" y="1304701"/>
            <a:ext cx="3483469" cy="2124299"/>
          </a:xfrm>
          <a:solidFill>
            <a:schemeClr val="tx2"/>
          </a:solidFill>
          <a:ln w="12700">
            <a:miter lim="400000"/>
          </a:ln>
        </p:spPr>
        <p:txBody>
          <a:bodyPr lIns="0" tIns="0" rIns="0" bIns="0">
            <a:noAutofit/>
          </a:bodyPr>
          <a:lstStyle>
            <a:lvl1pPr>
              <a:defRPr lang="en-US">
                <a:solidFill>
                  <a:schemeClr val="tx1">
                    <a:alpha val="0"/>
                  </a:schemeClr>
                </a:solidFill>
              </a:defRPr>
            </a:lvl1pPr>
          </a:lstStyle>
          <a:p>
            <a:pPr lvl="0"/>
            <a:r>
              <a:rPr lang="en-US"/>
              <a:t>Click icon to add picture</a:t>
            </a:r>
          </a:p>
        </p:txBody>
      </p:sp>
      <p:cxnSp>
        <p:nvCxnSpPr>
          <p:cNvPr id="11" name="Straight Connector 10">
            <a:extLst>
              <a:ext uri="{FF2B5EF4-FFF2-40B4-BE49-F238E27FC236}">
                <a16:creationId xmlns:a16="http://schemas.microsoft.com/office/drawing/2014/main" id="{3AA89C8D-9BD3-A3C6-659C-38208AE31F8E}"/>
              </a:ext>
            </a:extLst>
          </p:cNvPr>
          <p:cNvCxnSpPr>
            <a:cxnSpLocks/>
          </p:cNvCxnSpPr>
          <p:nvPr/>
        </p:nvCxnSpPr>
        <p:spPr>
          <a:xfrm>
            <a:off x="4172125" y="1331381"/>
            <a:ext cx="0" cy="4764620"/>
          </a:xfrm>
          <a:prstGeom prst="line">
            <a:avLst/>
          </a:prstGeom>
          <a:noFill/>
          <a:ln w="12700" cap="flat">
            <a:solidFill>
              <a:schemeClr val="accent1"/>
            </a:solidFill>
            <a:prstDash val="solid"/>
            <a:round/>
          </a:ln>
          <a:effectLst/>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D90E0172-3450-0D00-5345-F4207B990E50}"/>
              </a:ext>
            </a:extLst>
          </p:cNvPr>
          <p:cNvCxnSpPr>
            <a:cxnSpLocks/>
          </p:cNvCxnSpPr>
          <p:nvPr/>
        </p:nvCxnSpPr>
        <p:spPr>
          <a:xfrm>
            <a:off x="8075801" y="1331381"/>
            <a:ext cx="0" cy="4764620"/>
          </a:xfrm>
          <a:prstGeom prst="line">
            <a:avLst/>
          </a:prstGeom>
          <a:noFill/>
          <a:ln w="12700" cap="flat">
            <a:solidFill>
              <a:schemeClr val="accent1"/>
            </a:solidFill>
            <a:prstDash val="solid"/>
            <a:round/>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521190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 4 Columns Yellow Divider">
    <p:spTree>
      <p:nvGrpSpPr>
        <p:cNvPr id="1" name=""/>
        <p:cNvGrpSpPr/>
        <p:nvPr/>
      </p:nvGrpSpPr>
      <p:grpSpPr>
        <a:xfrm>
          <a:off x="0" y="0"/>
          <a:ext cx="0" cy="0"/>
          <a:chOff x="0" y="0"/>
          <a:chExt cx="0" cy="0"/>
        </a:xfrm>
      </p:grpSpPr>
      <p:sp>
        <p:nvSpPr>
          <p:cNvPr id="2" name="Title Text">
            <a:extLst>
              <a:ext uri="{FF2B5EF4-FFF2-40B4-BE49-F238E27FC236}">
                <a16:creationId xmlns:a16="http://schemas.microsoft.com/office/drawing/2014/main" id="{7B0ACB25-5A06-3D0C-B018-FCA65DF5760E}"/>
              </a:ext>
            </a:extLst>
          </p:cNvPr>
          <p:cNvSpPr txBox="1">
            <a:spLocks noGrp="1"/>
          </p:cNvSpPr>
          <p:nvPr>
            <p:ph type="title" hasCustomPrompt="1"/>
          </p:nvPr>
        </p:nvSpPr>
        <p:spPr>
          <a:xfrm>
            <a:off x="472716" y="466700"/>
            <a:ext cx="11305427" cy="498598"/>
          </a:xfrm>
          <a:prstGeom prst="rect">
            <a:avLst/>
          </a:prstGeom>
          <a:ln w="12700">
            <a:miter lim="400000"/>
          </a:ln>
        </p:spPr>
        <p:txBody>
          <a:bodyPr lIns="0" tIns="0" rIns="0" bIns="0">
            <a:spAutoFit/>
          </a:bodyPr>
          <a:lstStyle>
            <a:lvl1pPr>
              <a:defRPr>
                <a:latin typeface="+mj-lt"/>
              </a:defRPr>
            </a:lvl1pPr>
          </a:lstStyle>
          <a:p>
            <a:pPr lvl="0"/>
            <a:r>
              <a:rPr dirty="0"/>
              <a:t>Title Text</a:t>
            </a:r>
          </a:p>
        </p:txBody>
      </p:sp>
      <p:cxnSp>
        <p:nvCxnSpPr>
          <p:cNvPr id="3" name="Straight Connector 2">
            <a:extLst>
              <a:ext uri="{FF2B5EF4-FFF2-40B4-BE49-F238E27FC236}">
                <a16:creationId xmlns:a16="http://schemas.microsoft.com/office/drawing/2014/main" id="{A7ADAC2C-1575-810F-7C04-CDC0C23BDC82}"/>
              </a:ext>
            </a:extLst>
          </p:cNvPr>
          <p:cNvCxnSpPr>
            <a:cxnSpLocks/>
          </p:cNvCxnSpPr>
          <p:nvPr/>
        </p:nvCxnSpPr>
        <p:spPr>
          <a:xfrm>
            <a:off x="3193556" y="1331381"/>
            <a:ext cx="0" cy="4764620"/>
          </a:xfrm>
          <a:prstGeom prst="line">
            <a:avLst/>
          </a:prstGeom>
          <a:noFill/>
          <a:ln w="12700" cap="flat">
            <a:solidFill>
              <a:schemeClr val="accent1"/>
            </a:solidFill>
            <a:prstDash val="solid"/>
            <a:round/>
          </a:ln>
          <a:effectLst/>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792B066C-8AC3-3CEA-E623-29A0C755465C}"/>
              </a:ext>
            </a:extLst>
          </p:cNvPr>
          <p:cNvCxnSpPr>
            <a:cxnSpLocks/>
          </p:cNvCxnSpPr>
          <p:nvPr/>
        </p:nvCxnSpPr>
        <p:spPr>
          <a:xfrm>
            <a:off x="9006244" y="1331381"/>
            <a:ext cx="0" cy="4764620"/>
          </a:xfrm>
          <a:prstGeom prst="line">
            <a:avLst/>
          </a:prstGeom>
          <a:noFill/>
          <a:ln w="12700" cap="flat">
            <a:solidFill>
              <a:schemeClr val="accent1"/>
            </a:solidFill>
            <a:prstDash val="solid"/>
            <a:round/>
          </a:ln>
          <a:effectLst/>
        </p:spPr>
        <p:style>
          <a:lnRef idx="0">
            <a:scrgbClr r="0" g="0" b="0"/>
          </a:lnRef>
          <a:fillRef idx="0">
            <a:scrgbClr r="0" g="0" b="0"/>
          </a:fillRef>
          <a:effectRef idx="0">
            <a:scrgbClr r="0" g="0" b="0"/>
          </a:effectRef>
          <a:fontRef idx="none"/>
        </p:style>
      </p:cxnSp>
      <p:sp>
        <p:nvSpPr>
          <p:cNvPr id="10" name="Content Placeholder 3">
            <a:extLst>
              <a:ext uri="{FF2B5EF4-FFF2-40B4-BE49-F238E27FC236}">
                <a16:creationId xmlns:a16="http://schemas.microsoft.com/office/drawing/2014/main" id="{4578C28C-4D00-1CCA-05BB-FCB6024862CB}"/>
              </a:ext>
            </a:extLst>
          </p:cNvPr>
          <p:cNvSpPr>
            <a:spLocks noGrp="1"/>
          </p:cNvSpPr>
          <p:nvPr>
            <p:ph sz="quarter" idx="10"/>
          </p:nvPr>
        </p:nvSpPr>
        <p:spPr>
          <a:xfrm>
            <a:off x="472715" y="1331377"/>
            <a:ext cx="2558935" cy="4765475"/>
          </a:xfrm>
        </p:spPr>
        <p:txBody>
          <a:bodyPr/>
          <a:lstStyle>
            <a:lvl1pPr>
              <a:defRPr>
                <a:latin typeface="+mn-lt"/>
              </a:defRPr>
            </a:lvl1pPr>
            <a:lvl2pPr>
              <a:defRPr>
                <a:latin typeface="+mn-lt"/>
              </a:defRPr>
            </a:lvl2pPr>
            <a:lvl3pPr>
              <a:defRPr>
                <a:latin typeface="+mn-lt"/>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a:extLst>
              <a:ext uri="{FF2B5EF4-FFF2-40B4-BE49-F238E27FC236}">
                <a16:creationId xmlns:a16="http://schemas.microsoft.com/office/drawing/2014/main" id="{21339648-0733-643F-FEE4-14EC248A1ED0}"/>
              </a:ext>
            </a:extLst>
          </p:cNvPr>
          <p:cNvSpPr>
            <a:spLocks noGrp="1"/>
          </p:cNvSpPr>
          <p:nvPr>
            <p:ph sz="quarter" idx="11"/>
          </p:nvPr>
        </p:nvSpPr>
        <p:spPr>
          <a:xfrm>
            <a:off x="3358179" y="1331381"/>
            <a:ext cx="2558935" cy="476462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744C8558-F2B4-0B0B-3FAA-46CA923DC69D}"/>
              </a:ext>
            </a:extLst>
          </p:cNvPr>
          <p:cNvSpPr>
            <a:spLocks noGrp="1"/>
          </p:cNvSpPr>
          <p:nvPr>
            <p:ph sz="quarter" idx="12"/>
          </p:nvPr>
        </p:nvSpPr>
        <p:spPr>
          <a:xfrm>
            <a:off x="6283851" y="1331381"/>
            <a:ext cx="2558935" cy="476462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D2CB50F6-060F-09DD-B274-9D5763241303}"/>
              </a:ext>
            </a:extLst>
          </p:cNvPr>
          <p:cNvSpPr>
            <a:spLocks noGrp="1"/>
          </p:cNvSpPr>
          <p:nvPr>
            <p:ph sz="quarter" idx="16"/>
          </p:nvPr>
        </p:nvSpPr>
        <p:spPr>
          <a:xfrm>
            <a:off x="9170361" y="1331381"/>
            <a:ext cx="2558935" cy="476462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a:extLst>
              <a:ext uri="{FF2B5EF4-FFF2-40B4-BE49-F238E27FC236}">
                <a16:creationId xmlns:a16="http://schemas.microsoft.com/office/drawing/2014/main" id="{EE4B6DD0-2087-2674-B6E9-86D07F8645A1}"/>
              </a:ext>
            </a:extLst>
          </p:cNvPr>
          <p:cNvCxnSpPr>
            <a:cxnSpLocks/>
          </p:cNvCxnSpPr>
          <p:nvPr/>
        </p:nvCxnSpPr>
        <p:spPr>
          <a:xfrm>
            <a:off x="6113219" y="1331381"/>
            <a:ext cx="0" cy="4764620"/>
          </a:xfrm>
          <a:prstGeom prst="line">
            <a:avLst/>
          </a:prstGeom>
          <a:noFill/>
          <a:ln w="12700" cap="flat">
            <a:solidFill>
              <a:schemeClr val="accent1"/>
            </a:solidFill>
            <a:prstDash val="solid"/>
            <a:round/>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247699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 Dark Image Left">
    <p:bg>
      <p:bgRef idx="1001">
        <a:schemeClr val="bg1"/>
      </p:bgRef>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D07DD7D-D32C-EF19-6CFE-0F7825647C46}"/>
              </a:ext>
            </a:extLst>
          </p:cNvPr>
          <p:cNvSpPr>
            <a:spLocks noGrp="1"/>
          </p:cNvSpPr>
          <p:nvPr>
            <p:ph type="pic" sz="quarter" idx="10"/>
          </p:nvPr>
        </p:nvSpPr>
        <p:spPr>
          <a:xfrm>
            <a:off x="6327381" y="0"/>
            <a:ext cx="5864620" cy="6858000"/>
          </a:xfrm>
          <a:solidFill>
            <a:schemeClr val="tx2"/>
          </a:solidFill>
        </p:spPr>
        <p:txBody>
          <a:bodyPr/>
          <a:lstStyle>
            <a:lvl1pPr>
              <a:defRPr>
                <a:solidFill>
                  <a:schemeClr val="tx1">
                    <a:alpha val="0"/>
                  </a:schemeClr>
                </a:solidFill>
              </a:defRPr>
            </a:lvl1pPr>
          </a:lstStyle>
          <a:p>
            <a:r>
              <a:rPr lang="en-US"/>
              <a:t>Click icon to add picture</a:t>
            </a:r>
          </a:p>
        </p:txBody>
      </p:sp>
      <p:sp>
        <p:nvSpPr>
          <p:cNvPr id="2" name="Title Text">
            <a:extLst>
              <a:ext uri="{FF2B5EF4-FFF2-40B4-BE49-F238E27FC236}">
                <a16:creationId xmlns:a16="http://schemas.microsoft.com/office/drawing/2014/main" id="{BAA97EF4-2133-6667-0348-C5E8DCB10D22}"/>
              </a:ext>
            </a:extLst>
          </p:cNvPr>
          <p:cNvSpPr txBox="1">
            <a:spLocks noGrp="1"/>
          </p:cNvSpPr>
          <p:nvPr>
            <p:ph type="title" hasCustomPrompt="1"/>
          </p:nvPr>
        </p:nvSpPr>
        <p:spPr>
          <a:xfrm>
            <a:off x="631662" y="2332874"/>
            <a:ext cx="5016927" cy="2600413"/>
          </a:xfrm>
          <a:prstGeom prst="rect">
            <a:avLst/>
          </a:prstGeom>
        </p:spPr>
        <p:txBody>
          <a:bodyPr lIns="0" tIns="0" rIns="0" bIns="0" anchor="t" anchorCtr="0">
            <a:noAutofit/>
          </a:bodyPr>
          <a:lstStyle>
            <a:lvl1pPr>
              <a:defRPr sz="3600">
                <a:solidFill>
                  <a:schemeClr val="tx1"/>
                </a:solidFill>
              </a:defRPr>
            </a:lvl1pPr>
          </a:lstStyle>
          <a:p>
            <a:r>
              <a:rPr lang="en-US" dirty="0"/>
              <a:t>Presentation title goes here</a:t>
            </a:r>
            <a:endParaRPr dirty="0"/>
          </a:p>
        </p:txBody>
      </p:sp>
      <p:sp>
        <p:nvSpPr>
          <p:cNvPr id="3" name="Body Level One…">
            <a:extLst>
              <a:ext uri="{FF2B5EF4-FFF2-40B4-BE49-F238E27FC236}">
                <a16:creationId xmlns:a16="http://schemas.microsoft.com/office/drawing/2014/main" id="{E85EB7E3-66E7-4C3E-C462-786E50169239}"/>
              </a:ext>
            </a:extLst>
          </p:cNvPr>
          <p:cNvSpPr txBox="1">
            <a:spLocks noGrp="1"/>
          </p:cNvSpPr>
          <p:nvPr>
            <p:ph type="body" sz="quarter" idx="1" hasCustomPrompt="1"/>
          </p:nvPr>
        </p:nvSpPr>
        <p:spPr>
          <a:xfrm>
            <a:off x="631662" y="1619007"/>
            <a:ext cx="5016925" cy="273579"/>
          </a:xfrm>
          <a:prstGeom prst="rect">
            <a:avLst/>
          </a:prstGeom>
        </p:spPr>
        <p:txBody>
          <a:bodyPr lIns="0" tIns="0" rIns="0" bIns="0" anchor="ctr" anchorCtr="0">
            <a:spAutoFit/>
          </a:bodyPr>
          <a:lstStyle>
            <a:lvl1pPr marL="0" indent="0">
              <a:lnSpc>
                <a:spcPts val="2133"/>
              </a:lnSpc>
              <a:spcBef>
                <a:spcPts val="0"/>
              </a:spcBef>
              <a:buClrTx/>
              <a:buSzTx/>
              <a:buFontTx/>
              <a:buNone/>
              <a:defRPr sz="2133"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Slide label</a:t>
            </a:r>
          </a:p>
        </p:txBody>
      </p:sp>
      <p:pic>
        <p:nvPicPr>
          <p:cNvPr id="12" name="Picture 14">
            <a:extLst>
              <a:ext uri="{FF2B5EF4-FFF2-40B4-BE49-F238E27FC236}">
                <a16:creationId xmlns:a16="http://schemas.microsoft.com/office/drawing/2014/main" id="{D65BAB79-33B2-07A0-51FD-0FD046400BF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28146" y="5347442"/>
            <a:ext cx="535636" cy="535636"/>
          </a:xfrm>
          <a:prstGeom prst="ellipse">
            <a:avLst/>
          </a:prstGeom>
          <a:ln w="12700">
            <a:miter lim="400000"/>
          </a:ln>
        </p:spPr>
      </p:pic>
      <p:sp>
        <p:nvSpPr>
          <p:cNvPr id="20" name="Body Level One…">
            <a:extLst>
              <a:ext uri="{FF2B5EF4-FFF2-40B4-BE49-F238E27FC236}">
                <a16:creationId xmlns:a16="http://schemas.microsoft.com/office/drawing/2014/main" id="{B444B79B-506B-BAF3-F1FC-0545D8E4C84C}"/>
              </a:ext>
            </a:extLst>
          </p:cNvPr>
          <p:cNvSpPr txBox="1">
            <a:spLocks noGrp="1"/>
          </p:cNvSpPr>
          <p:nvPr>
            <p:ph type="body" sz="quarter" idx="11" hasCustomPrompt="1"/>
          </p:nvPr>
        </p:nvSpPr>
        <p:spPr>
          <a:xfrm>
            <a:off x="1283139" y="5380659"/>
            <a:ext cx="1970204" cy="243144"/>
          </a:xfrm>
          <a:prstGeom prst="rect">
            <a:avLst/>
          </a:prstGeom>
        </p:spPr>
        <p:txBody>
          <a:bodyPr wrap="square" lIns="0" tIns="0" rIns="0" bIns="0" anchor="t" anchorCtr="0">
            <a:spAutoFit/>
          </a:bodyPr>
          <a:lstStyle>
            <a:lvl1pPr marL="0" indent="0">
              <a:lnSpc>
                <a:spcPts val="2133"/>
              </a:lnSpc>
              <a:spcBef>
                <a:spcPts val="0"/>
              </a:spcBef>
              <a:buClrTx/>
              <a:buSzTx/>
              <a:buFontTx/>
              <a:buNone/>
              <a:defRPr sz="1200"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Presenter Name</a:t>
            </a:r>
          </a:p>
        </p:txBody>
      </p:sp>
      <p:sp>
        <p:nvSpPr>
          <p:cNvPr id="21" name="Body Level One…">
            <a:extLst>
              <a:ext uri="{FF2B5EF4-FFF2-40B4-BE49-F238E27FC236}">
                <a16:creationId xmlns:a16="http://schemas.microsoft.com/office/drawing/2014/main" id="{BBE48C34-A19C-1CEB-C368-D9BE72B1BCDD}"/>
              </a:ext>
            </a:extLst>
          </p:cNvPr>
          <p:cNvSpPr txBox="1">
            <a:spLocks noGrp="1"/>
          </p:cNvSpPr>
          <p:nvPr>
            <p:ph type="body" sz="quarter" idx="12" hasCustomPrompt="1"/>
          </p:nvPr>
        </p:nvSpPr>
        <p:spPr>
          <a:xfrm>
            <a:off x="1283139" y="5591248"/>
            <a:ext cx="1970204" cy="243144"/>
          </a:xfrm>
          <a:prstGeom prst="rect">
            <a:avLst/>
          </a:prstGeom>
        </p:spPr>
        <p:txBody>
          <a:bodyPr wrap="square" lIns="0" tIns="0" rIns="0" bIns="0" anchor="t" anchorCtr="0">
            <a:spAutoFit/>
          </a:bodyPr>
          <a:lstStyle>
            <a:lvl1pPr marL="0" indent="0">
              <a:lnSpc>
                <a:spcPts val="2133"/>
              </a:lnSpc>
              <a:spcBef>
                <a:spcPts val="0"/>
              </a:spcBef>
              <a:buClrTx/>
              <a:buSzTx/>
              <a:buFontTx/>
              <a:buNone/>
              <a:defRPr sz="1067"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Presenter Title</a:t>
            </a:r>
          </a:p>
        </p:txBody>
      </p:sp>
      <p:sp>
        <p:nvSpPr>
          <p:cNvPr id="23" name="Body Level One…">
            <a:extLst>
              <a:ext uri="{FF2B5EF4-FFF2-40B4-BE49-F238E27FC236}">
                <a16:creationId xmlns:a16="http://schemas.microsoft.com/office/drawing/2014/main" id="{C8549742-887F-AE11-E2E3-983DAF6AF803}"/>
              </a:ext>
            </a:extLst>
          </p:cNvPr>
          <p:cNvSpPr txBox="1">
            <a:spLocks noGrp="1"/>
          </p:cNvSpPr>
          <p:nvPr>
            <p:ph type="body" sz="quarter" idx="13" hasCustomPrompt="1"/>
          </p:nvPr>
        </p:nvSpPr>
        <p:spPr>
          <a:xfrm>
            <a:off x="628146" y="6858000"/>
            <a:ext cx="1970204" cy="243144"/>
          </a:xfrm>
          <a:prstGeom prst="rect">
            <a:avLst/>
          </a:prstGeom>
        </p:spPr>
        <p:txBody>
          <a:bodyPr wrap="square" lIns="0" tIns="0" rIns="0" bIns="0" anchor="t" anchorCtr="0">
            <a:spAutoFit/>
          </a:bodyPr>
          <a:lstStyle>
            <a:lvl1pPr marL="0" indent="0">
              <a:lnSpc>
                <a:spcPts val="2133"/>
              </a:lnSpc>
              <a:spcBef>
                <a:spcPts val="0"/>
              </a:spcBef>
              <a:buClrTx/>
              <a:buSzTx/>
              <a:buFontTx/>
              <a:buNone/>
              <a:defRPr sz="1067" b="0" i="0" baseline="0">
                <a:solidFill>
                  <a:schemeClr val="tx1">
                    <a:alpha val="60000"/>
                  </a:schemeClr>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Presentation Date</a:t>
            </a:r>
          </a:p>
        </p:txBody>
      </p:sp>
      <p:sp>
        <p:nvSpPr>
          <p:cNvPr id="25" name="Picture Placeholder 24">
            <a:extLst>
              <a:ext uri="{FF2B5EF4-FFF2-40B4-BE49-F238E27FC236}">
                <a16:creationId xmlns:a16="http://schemas.microsoft.com/office/drawing/2014/main" id="{D73D9345-2F56-82B5-8DDF-B2C552B3CA11}"/>
              </a:ext>
            </a:extLst>
          </p:cNvPr>
          <p:cNvSpPr>
            <a:spLocks noGrp="1"/>
          </p:cNvSpPr>
          <p:nvPr>
            <p:ph type="pic" sz="quarter" idx="14"/>
          </p:nvPr>
        </p:nvSpPr>
        <p:spPr>
          <a:xfrm>
            <a:off x="628651" y="5346700"/>
            <a:ext cx="535516" cy="535517"/>
          </a:xfrm>
          <a:prstGeom prst="ellipse">
            <a:avLst/>
          </a:prstGeom>
          <a:solidFill>
            <a:schemeClr val="tx2"/>
          </a:solidFill>
          <a:ln w="9525">
            <a:solidFill>
              <a:schemeClr val="tx1"/>
            </a:solidFill>
          </a:ln>
        </p:spPr>
        <p:txBody>
          <a:bodyPr wrap="none">
            <a:noAutofit/>
          </a:bodyPr>
          <a:lstStyle>
            <a:lvl1pPr>
              <a:defRPr>
                <a:ln>
                  <a:noFill/>
                </a:ln>
                <a:noFill/>
              </a:defRPr>
            </a:lvl1pPr>
          </a:lstStyle>
          <a:p>
            <a:r>
              <a:rPr lang="en-US"/>
              <a:t>Click icon to add picture</a:t>
            </a:r>
            <a:endParaRPr lang="en-US" dirty="0"/>
          </a:p>
        </p:txBody>
      </p:sp>
      <p:sp>
        <p:nvSpPr>
          <p:cNvPr id="26" name="Body Level One…">
            <a:extLst>
              <a:ext uri="{FF2B5EF4-FFF2-40B4-BE49-F238E27FC236}">
                <a16:creationId xmlns:a16="http://schemas.microsoft.com/office/drawing/2014/main" id="{21469E3E-4402-3B40-5AE8-78D5B7BE7F6B}"/>
              </a:ext>
            </a:extLst>
          </p:cNvPr>
          <p:cNvSpPr txBox="1">
            <a:spLocks noGrp="1"/>
          </p:cNvSpPr>
          <p:nvPr>
            <p:ph type="body" sz="quarter" idx="15" hasCustomPrompt="1"/>
          </p:nvPr>
        </p:nvSpPr>
        <p:spPr>
          <a:xfrm>
            <a:off x="3943213" y="5380659"/>
            <a:ext cx="1970204" cy="243144"/>
          </a:xfrm>
          <a:prstGeom prst="rect">
            <a:avLst/>
          </a:prstGeom>
        </p:spPr>
        <p:txBody>
          <a:bodyPr wrap="square" lIns="0" tIns="0" rIns="0" bIns="0" anchor="t" anchorCtr="0">
            <a:spAutoFit/>
          </a:bodyPr>
          <a:lstStyle>
            <a:lvl1pPr marL="0" indent="0">
              <a:lnSpc>
                <a:spcPts val="2133"/>
              </a:lnSpc>
              <a:spcBef>
                <a:spcPts val="0"/>
              </a:spcBef>
              <a:buClrTx/>
              <a:buSzTx/>
              <a:buFontTx/>
              <a:buNone/>
              <a:defRPr sz="1200"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Presenter Name</a:t>
            </a:r>
          </a:p>
        </p:txBody>
      </p:sp>
      <p:sp>
        <p:nvSpPr>
          <p:cNvPr id="27" name="Body Level One…">
            <a:extLst>
              <a:ext uri="{FF2B5EF4-FFF2-40B4-BE49-F238E27FC236}">
                <a16:creationId xmlns:a16="http://schemas.microsoft.com/office/drawing/2014/main" id="{E3D1D5D5-4AE1-2A18-1B8F-BBD4BC716246}"/>
              </a:ext>
            </a:extLst>
          </p:cNvPr>
          <p:cNvSpPr txBox="1">
            <a:spLocks noGrp="1"/>
          </p:cNvSpPr>
          <p:nvPr>
            <p:ph type="body" sz="quarter" idx="16" hasCustomPrompt="1"/>
          </p:nvPr>
        </p:nvSpPr>
        <p:spPr>
          <a:xfrm>
            <a:off x="3943213" y="5591248"/>
            <a:ext cx="1970204" cy="243144"/>
          </a:xfrm>
          <a:prstGeom prst="rect">
            <a:avLst/>
          </a:prstGeom>
        </p:spPr>
        <p:txBody>
          <a:bodyPr wrap="square" lIns="0" tIns="0" rIns="0" bIns="0" anchor="t" anchorCtr="0">
            <a:spAutoFit/>
          </a:bodyPr>
          <a:lstStyle>
            <a:lvl1pPr marL="0" indent="0">
              <a:lnSpc>
                <a:spcPts val="2133"/>
              </a:lnSpc>
              <a:spcBef>
                <a:spcPts val="0"/>
              </a:spcBef>
              <a:buClrTx/>
              <a:buSzTx/>
              <a:buFontTx/>
              <a:buNone/>
              <a:defRPr sz="1067"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Presenter Title</a:t>
            </a:r>
          </a:p>
        </p:txBody>
      </p:sp>
      <p:sp>
        <p:nvSpPr>
          <p:cNvPr id="28" name="Picture Placeholder 24">
            <a:extLst>
              <a:ext uri="{FF2B5EF4-FFF2-40B4-BE49-F238E27FC236}">
                <a16:creationId xmlns:a16="http://schemas.microsoft.com/office/drawing/2014/main" id="{C6FF9433-4C1A-7F9B-98C5-050F4C289240}"/>
              </a:ext>
            </a:extLst>
          </p:cNvPr>
          <p:cNvSpPr>
            <a:spLocks noGrp="1"/>
          </p:cNvSpPr>
          <p:nvPr>
            <p:ph type="pic" sz="quarter" idx="17"/>
          </p:nvPr>
        </p:nvSpPr>
        <p:spPr>
          <a:xfrm>
            <a:off x="3288725" y="5346700"/>
            <a:ext cx="535516" cy="535517"/>
          </a:xfrm>
          <a:prstGeom prst="ellipse">
            <a:avLst/>
          </a:prstGeom>
          <a:solidFill>
            <a:schemeClr val="tx2"/>
          </a:solidFill>
          <a:ln w="9525">
            <a:solidFill>
              <a:schemeClr val="tx1"/>
            </a:solidFill>
          </a:ln>
        </p:spPr>
        <p:txBody>
          <a:bodyPr wrap="none">
            <a:noAutofit/>
          </a:bodyPr>
          <a:lstStyle>
            <a:lvl1pPr>
              <a:defRPr>
                <a:ln>
                  <a:noFill/>
                </a:ln>
                <a:noFill/>
              </a:defRPr>
            </a:lvl1pPr>
          </a:lstStyle>
          <a:p>
            <a:r>
              <a:rPr lang="en-US"/>
              <a:t>Click icon to add picture</a:t>
            </a:r>
            <a:endParaRPr lang="en-US" dirty="0"/>
          </a:p>
        </p:txBody>
      </p:sp>
      <p:pic>
        <p:nvPicPr>
          <p:cNvPr id="5" name="Picture 4" descr="A logo with blue text&#10;&#10;AI-generated content may be incorrect.">
            <a:extLst>
              <a:ext uri="{FF2B5EF4-FFF2-40B4-BE49-F238E27FC236}">
                <a16:creationId xmlns:a16="http://schemas.microsoft.com/office/drawing/2014/main" id="{0322ECCA-E6AB-56AF-B65E-CFA3C02979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146" y="401251"/>
            <a:ext cx="1565432" cy="708793"/>
          </a:xfrm>
          <a:prstGeom prst="rect">
            <a:avLst/>
          </a:prstGeom>
        </p:spPr>
      </p:pic>
      <p:pic>
        <p:nvPicPr>
          <p:cNvPr id="15" name="Picture 14" descr="A logo with blue text&#10;&#10;AI-generated content may be incorrect.">
            <a:extLst>
              <a:ext uri="{FF2B5EF4-FFF2-40B4-BE49-F238E27FC236}">
                <a16:creationId xmlns:a16="http://schemas.microsoft.com/office/drawing/2014/main" id="{FE329581-C15C-A8E8-A4CB-F6A14E236C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8146" y="401251"/>
            <a:ext cx="1565432" cy="708793"/>
          </a:xfrm>
          <a:prstGeom prst="rect">
            <a:avLst/>
          </a:prstGeom>
        </p:spPr>
      </p:pic>
      <p:sp>
        <p:nvSpPr>
          <p:cNvPr id="4" name="TextBox 3">
            <a:extLst>
              <a:ext uri="{FF2B5EF4-FFF2-40B4-BE49-F238E27FC236}">
                <a16:creationId xmlns:a16="http://schemas.microsoft.com/office/drawing/2014/main" id="{BEE633BA-5F12-2EFE-7716-DA6A20D54209}"/>
              </a:ext>
            </a:extLst>
          </p:cNvPr>
          <p:cNvSpPr txBox="1"/>
          <p:nvPr userDrawn="1"/>
        </p:nvSpPr>
        <p:spPr>
          <a:xfrm>
            <a:off x="0" y="6583680"/>
            <a:ext cx="457200" cy="246221"/>
          </a:xfrm>
          <a:prstGeom prst="rect">
            <a:avLst/>
          </a:prstGeom>
          <a:noFill/>
        </p:spPr>
        <p:txBody>
          <a:bodyPr wrap="square" rtlCol="0">
            <a:spAutoFit/>
          </a:bodyPr>
          <a:lstStyle/>
          <a:p>
            <a:pPr algn="ctr"/>
            <a:fld id="{7F1BAE7A-5517-431C-90DC-73FCE4820649}" type="slidenum">
              <a:rPr lang="en-US" sz="1000" smtClean="0">
                <a:solidFill>
                  <a:schemeClr val="tx2"/>
                </a:solidFill>
              </a:rPr>
              <a:pPr algn="ctr"/>
              <a:t>‹#›</a:t>
            </a:fld>
            <a:endParaRPr lang="en-US" sz="1000" dirty="0">
              <a:solidFill>
                <a:schemeClr val="tx2"/>
              </a:solidFill>
            </a:endParaRPr>
          </a:p>
        </p:txBody>
      </p:sp>
    </p:spTree>
    <p:extLst>
      <p:ext uri="{BB962C8B-B14F-4D97-AF65-F5344CB8AC3E}">
        <p14:creationId xmlns:p14="http://schemas.microsoft.com/office/powerpoint/2010/main" val="3739489302"/>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 4 Columns w/ Icons Yellow Divider">
    <p:spTree>
      <p:nvGrpSpPr>
        <p:cNvPr id="1" name=""/>
        <p:cNvGrpSpPr/>
        <p:nvPr/>
      </p:nvGrpSpPr>
      <p:grpSpPr>
        <a:xfrm>
          <a:off x="0" y="0"/>
          <a:ext cx="0" cy="0"/>
          <a:chOff x="0" y="0"/>
          <a:chExt cx="0" cy="0"/>
        </a:xfrm>
      </p:grpSpPr>
      <p:sp>
        <p:nvSpPr>
          <p:cNvPr id="2" name="Title Text">
            <a:extLst>
              <a:ext uri="{FF2B5EF4-FFF2-40B4-BE49-F238E27FC236}">
                <a16:creationId xmlns:a16="http://schemas.microsoft.com/office/drawing/2014/main" id="{7B0ACB25-5A06-3D0C-B018-FCA65DF5760E}"/>
              </a:ext>
            </a:extLst>
          </p:cNvPr>
          <p:cNvSpPr txBox="1">
            <a:spLocks noGrp="1"/>
          </p:cNvSpPr>
          <p:nvPr>
            <p:ph type="title" hasCustomPrompt="1"/>
          </p:nvPr>
        </p:nvSpPr>
        <p:spPr>
          <a:xfrm>
            <a:off x="472716" y="466700"/>
            <a:ext cx="11305427" cy="498598"/>
          </a:xfrm>
          <a:prstGeom prst="rect">
            <a:avLst/>
          </a:prstGeom>
          <a:ln w="12700">
            <a:miter lim="400000"/>
          </a:ln>
        </p:spPr>
        <p:txBody>
          <a:bodyPr lIns="0" tIns="0" rIns="0" bIns="0">
            <a:spAutoFit/>
          </a:bodyPr>
          <a:lstStyle>
            <a:lvl1pPr>
              <a:defRPr>
                <a:latin typeface="+mj-lt"/>
              </a:defRPr>
            </a:lvl1pPr>
          </a:lstStyle>
          <a:p>
            <a:pPr lvl="0"/>
            <a:r>
              <a:rPr dirty="0"/>
              <a:t>Title Text</a:t>
            </a:r>
          </a:p>
        </p:txBody>
      </p:sp>
      <p:cxnSp>
        <p:nvCxnSpPr>
          <p:cNvPr id="16" name="Straight Connector 15">
            <a:extLst>
              <a:ext uri="{FF2B5EF4-FFF2-40B4-BE49-F238E27FC236}">
                <a16:creationId xmlns:a16="http://schemas.microsoft.com/office/drawing/2014/main" id="{5980077A-8E58-857F-CAE3-4533C1DDF5C0}"/>
              </a:ext>
            </a:extLst>
          </p:cNvPr>
          <p:cNvCxnSpPr>
            <a:cxnSpLocks/>
          </p:cNvCxnSpPr>
          <p:nvPr/>
        </p:nvCxnSpPr>
        <p:spPr>
          <a:xfrm>
            <a:off x="3193556" y="1331381"/>
            <a:ext cx="0" cy="4764620"/>
          </a:xfrm>
          <a:prstGeom prst="line">
            <a:avLst/>
          </a:prstGeom>
          <a:noFill/>
          <a:ln w="12700" cap="flat">
            <a:solidFill>
              <a:schemeClr val="accent1"/>
            </a:solidFill>
            <a:prstDash val="solid"/>
            <a:round/>
          </a:ln>
          <a:effectLst/>
        </p:spPr>
        <p:style>
          <a:lnRef idx="0">
            <a:scrgbClr r="0" g="0" b="0"/>
          </a:lnRef>
          <a:fillRef idx="0">
            <a:scrgbClr r="0" g="0" b="0"/>
          </a:fillRef>
          <a:effectRef idx="0">
            <a:scrgbClr r="0" g="0" b="0"/>
          </a:effectRef>
          <a:fontRef idx="none"/>
        </p:style>
      </p:cxnSp>
      <p:cxnSp>
        <p:nvCxnSpPr>
          <p:cNvPr id="17" name="Straight Connector 16">
            <a:extLst>
              <a:ext uri="{FF2B5EF4-FFF2-40B4-BE49-F238E27FC236}">
                <a16:creationId xmlns:a16="http://schemas.microsoft.com/office/drawing/2014/main" id="{450A0451-11B8-449D-B0AC-924009A00087}"/>
              </a:ext>
            </a:extLst>
          </p:cNvPr>
          <p:cNvCxnSpPr>
            <a:cxnSpLocks/>
          </p:cNvCxnSpPr>
          <p:nvPr/>
        </p:nvCxnSpPr>
        <p:spPr>
          <a:xfrm>
            <a:off x="9006244" y="1331381"/>
            <a:ext cx="0" cy="4764620"/>
          </a:xfrm>
          <a:prstGeom prst="line">
            <a:avLst/>
          </a:prstGeom>
          <a:noFill/>
          <a:ln w="12700" cap="flat">
            <a:solidFill>
              <a:schemeClr val="accent1"/>
            </a:solidFill>
            <a:prstDash val="solid"/>
            <a:round/>
          </a:ln>
          <a:effectLst/>
        </p:spPr>
        <p:style>
          <a:lnRef idx="0">
            <a:scrgbClr r="0" g="0" b="0"/>
          </a:lnRef>
          <a:fillRef idx="0">
            <a:scrgbClr r="0" g="0" b="0"/>
          </a:fillRef>
          <a:effectRef idx="0">
            <a:scrgbClr r="0" g="0" b="0"/>
          </a:effectRef>
          <a:fontRef idx="none"/>
        </p:style>
      </p:cxnSp>
      <p:sp>
        <p:nvSpPr>
          <p:cNvPr id="18" name="Content Placeholder 3">
            <a:extLst>
              <a:ext uri="{FF2B5EF4-FFF2-40B4-BE49-F238E27FC236}">
                <a16:creationId xmlns:a16="http://schemas.microsoft.com/office/drawing/2014/main" id="{1986E083-23EC-612B-BADD-E84A45DFBF8E}"/>
              </a:ext>
            </a:extLst>
          </p:cNvPr>
          <p:cNvSpPr>
            <a:spLocks noGrp="1"/>
          </p:cNvSpPr>
          <p:nvPr>
            <p:ph sz="quarter" idx="10"/>
          </p:nvPr>
        </p:nvSpPr>
        <p:spPr>
          <a:xfrm>
            <a:off x="472715" y="2213812"/>
            <a:ext cx="2558935" cy="388304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5AC7AAF1-B3F4-6C22-8F49-9265B44BDA92}"/>
              </a:ext>
            </a:extLst>
          </p:cNvPr>
          <p:cNvSpPr>
            <a:spLocks noGrp="1"/>
          </p:cNvSpPr>
          <p:nvPr>
            <p:ph sz="quarter" idx="11"/>
          </p:nvPr>
        </p:nvSpPr>
        <p:spPr>
          <a:xfrm>
            <a:off x="3358179" y="2213657"/>
            <a:ext cx="2558935" cy="3882344"/>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a:extLst>
              <a:ext uri="{FF2B5EF4-FFF2-40B4-BE49-F238E27FC236}">
                <a16:creationId xmlns:a16="http://schemas.microsoft.com/office/drawing/2014/main" id="{7C7351F7-2734-3E90-3DDC-0762C91EA27E}"/>
              </a:ext>
            </a:extLst>
          </p:cNvPr>
          <p:cNvSpPr>
            <a:spLocks noGrp="1"/>
          </p:cNvSpPr>
          <p:nvPr>
            <p:ph sz="quarter" idx="12"/>
          </p:nvPr>
        </p:nvSpPr>
        <p:spPr>
          <a:xfrm>
            <a:off x="6283851" y="2213657"/>
            <a:ext cx="2558935" cy="3882344"/>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a:extLst>
              <a:ext uri="{FF2B5EF4-FFF2-40B4-BE49-F238E27FC236}">
                <a16:creationId xmlns:a16="http://schemas.microsoft.com/office/drawing/2014/main" id="{7BE8E4E3-E17F-F5EE-5CED-66CD91763172}"/>
              </a:ext>
            </a:extLst>
          </p:cNvPr>
          <p:cNvSpPr>
            <a:spLocks noGrp="1"/>
          </p:cNvSpPr>
          <p:nvPr>
            <p:ph sz="quarter" idx="16"/>
          </p:nvPr>
        </p:nvSpPr>
        <p:spPr>
          <a:xfrm>
            <a:off x="9170361" y="2213657"/>
            <a:ext cx="2558935" cy="3882344"/>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2" name="Straight Connector 21">
            <a:extLst>
              <a:ext uri="{FF2B5EF4-FFF2-40B4-BE49-F238E27FC236}">
                <a16:creationId xmlns:a16="http://schemas.microsoft.com/office/drawing/2014/main" id="{FB76C53A-111B-EFD1-255A-06E799535EC3}"/>
              </a:ext>
            </a:extLst>
          </p:cNvPr>
          <p:cNvCxnSpPr>
            <a:cxnSpLocks/>
          </p:cNvCxnSpPr>
          <p:nvPr/>
        </p:nvCxnSpPr>
        <p:spPr>
          <a:xfrm>
            <a:off x="6113219" y="1331381"/>
            <a:ext cx="0" cy="4764620"/>
          </a:xfrm>
          <a:prstGeom prst="line">
            <a:avLst/>
          </a:prstGeom>
          <a:noFill/>
          <a:ln w="12700" cap="flat">
            <a:solidFill>
              <a:schemeClr val="accent1"/>
            </a:solidFill>
            <a:prstDash val="solid"/>
            <a:round/>
          </a:ln>
          <a:effectLst/>
        </p:spPr>
        <p:style>
          <a:lnRef idx="0">
            <a:scrgbClr r="0" g="0" b="0"/>
          </a:lnRef>
          <a:fillRef idx="0">
            <a:scrgbClr r="0" g="0" b="0"/>
          </a:fillRef>
          <a:effectRef idx="0">
            <a:scrgbClr r="0" g="0" b="0"/>
          </a:effectRef>
          <a:fontRef idx="none"/>
        </p:style>
      </p:cxnSp>
      <p:sp>
        <p:nvSpPr>
          <p:cNvPr id="3" name="Picture Placeholder 5">
            <a:extLst>
              <a:ext uri="{FF2B5EF4-FFF2-40B4-BE49-F238E27FC236}">
                <a16:creationId xmlns:a16="http://schemas.microsoft.com/office/drawing/2014/main" id="{258374EC-17A4-7D5B-8BD5-1AE95A358D20}"/>
              </a:ext>
            </a:extLst>
          </p:cNvPr>
          <p:cNvSpPr>
            <a:spLocks noGrp="1"/>
          </p:cNvSpPr>
          <p:nvPr>
            <p:ph type="pic" sz="quarter" idx="13"/>
          </p:nvPr>
        </p:nvSpPr>
        <p:spPr>
          <a:xfrm>
            <a:off x="472714" y="1304702"/>
            <a:ext cx="730444" cy="732647"/>
          </a:xfrm>
          <a:noFill/>
        </p:spPr>
        <p:txBody>
          <a:bodyPr/>
          <a:lstStyle>
            <a:lvl1pPr>
              <a:defRPr>
                <a:noFill/>
                <a:latin typeface="+mn-lt"/>
              </a:defRPr>
            </a:lvl1pPr>
          </a:lstStyle>
          <a:p>
            <a:r>
              <a:rPr lang="en-US"/>
              <a:t>Click icon to add picture</a:t>
            </a:r>
          </a:p>
        </p:txBody>
      </p:sp>
      <p:sp>
        <p:nvSpPr>
          <p:cNvPr id="4" name="Picture Placeholder 5">
            <a:extLst>
              <a:ext uri="{FF2B5EF4-FFF2-40B4-BE49-F238E27FC236}">
                <a16:creationId xmlns:a16="http://schemas.microsoft.com/office/drawing/2014/main" id="{6248D993-49C9-F166-5C8C-ECA10CF72787}"/>
              </a:ext>
            </a:extLst>
          </p:cNvPr>
          <p:cNvSpPr>
            <a:spLocks noGrp="1"/>
          </p:cNvSpPr>
          <p:nvPr>
            <p:ph type="pic" sz="quarter" idx="17"/>
          </p:nvPr>
        </p:nvSpPr>
        <p:spPr>
          <a:xfrm>
            <a:off x="3360293" y="1304702"/>
            <a:ext cx="730444" cy="732647"/>
          </a:xfrm>
          <a:noFill/>
        </p:spPr>
        <p:txBody>
          <a:bodyPr/>
          <a:lstStyle>
            <a:lvl1pPr>
              <a:defRPr>
                <a:noFill/>
                <a:latin typeface="+mn-lt"/>
              </a:defRPr>
            </a:lvl1pPr>
          </a:lstStyle>
          <a:p>
            <a:r>
              <a:rPr lang="en-US"/>
              <a:t>Click icon to add picture</a:t>
            </a:r>
          </a:p>
        </p:txBody>
      </p:sp>
      <p:sp>
        <p:nvSpPr>
          <p:cNvPr id="5" name="Picture Placeholder 5">
            <a:extLst>
              <a:ext uri="{FF2B5EF4-FFF2-40B4-BE49-F238E27FC236}">
                <a16:creationId xmlns:a16="http://schemas.microsoft.com/office/drawing/2014/main" id="{4880D229-3505-EACB-3138-9F2FB80F083F}"/>
              </a:ext>
            </a:extLst>
          </p:cNvPr>
          <p:cNvSpPr>
            <a:spLocks noGrp="1"/>
          </p:cNvSpPr>
          <p:nvPr>
            <p:ph type="pic" sz="quarter" idx="18"/>
          </p:nvPr>
        </p:nvSpPr>
        <p:spPr>
          <a:xfrm>
            <a:off x="6279957" y="1304702"/>
            <a:ext cx="730444" cy="732647"/>
          </a:xfrm>
          <a:noFill/>
        </p:spPr>
        <p:txBody>
          <a:bodyPr/>
          <a:lstStyle>
            <a:lvl1pPr>
              <a:defRPr>
                <a:noFill/>
                <a:latin typeface="+mn-lt"/>
              </a:defRPr>
            </a:lvl1pPr>
          </a:lstStyle>
          <a:p>
            <a:r>
              <a:rPr lang="en-US"/>
              <a:t>Click icon to add picture</a:t>
            </a:r>
          </a:p>
        </p:txBody>
      </p:sp>
      <p:sp>
        <p:nvSpPr>
          <p:cNvPr id="6" name="Picture Placeholder 5">
            <a:extLst>
              <a:ext uri="{FF2B5EF4-FFF2-40B4-BE49-F238E27FC236}">
                <a16:creationId xmlns:a16="http://schemas.microsoft.com/office/drawing/2014/main" id="{66E52132-3227-2CBA-E3BC-D130A58C73A3}"/>
              </a:ext>
            </a:extLst>
          </p:cNvPr>
          <p:cNvSpPr>
            <a:spLocks noGrp="1"/>
          </p:cNvSpPr>
          <p:nvPr>
            <p:ph type="pic" sz="quarter" idx="19"/>
          </p:nvPr>
        </p:nvSpPr>
        <p:spPr>
          <a:xfrm>
            <a:off x="9167535" y="1304702"/>
            <a:ext cx="730444" cy="732647"/>
          </a:xfrm>
          <a:noFill/>
        </p:spPr>
        <p:txBody>
          <a:bodyPr/>
          <a:lstStyle>
            <a:lvl1pPr>
              <a:defRPr>
                <a:noFill/>
                <a:latin typeface="+mn-lt"/>
              </a:defRPr>
            </a:lvl1pPr>
          </a:lstStyle>
          <a:p>
            <a:r>
              <a:rPr lang="en-US"/>
              <a:t>Click icon to add picture</a:t>
            </a:r>
          </a:p>
        </p:txBody>
      </p:sp>
    </p:spTree>
    <p:extLst>
      <p:ext uri="{BB962C8B-B14F-4D97-AF65-F5344CB8AC3E}">
        <p14:creationId xmlns:p14="http://schemas.microsoft.com/office/powerpoint/2010/main" val="24972649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 4 Columns w/ Stats Yellow Divider">
    <p:spTree>
      <p:nvGrpSpPr>
        <p:cNvPr id="1" name=""/>
        <p:cNvGrpSpPr/>
        <p:nvPr/>
      </p:nvGrpSpPr>
      <p:grpSpPr>
        <a:xfrm>
          <a:off x="0" y="0"/>
          <a:ext cx="0" cy="0"/>
          <a:chOff x="0" y="0"/>
          <a:chExt cx="0" cy="0"/>
        </a:xfrm>
      </p:grpSpPr>
      <p:sp>
        <p:nvSpPr>
          <p:cNvPr id="2" name="Title Text">
            <a:extLst>
              <a:ext uri="{FF2B5EF4-FFF2-40B4-BE49-F238E27FC236}">
                <a16:creationId xmlns:a16="http://schemas.microsoft.com/office/drawing/2014/main" id="{7B0ACB25-5A06-3D0C-B018-FCA65DF5760E}"/>
              </a:ext>
            </a:extLst>
          </p:cNvPr>
          <p:cNvSpPr txBox="1">
            <a:spLocks noGrp="1"/>
          </p:cNvSpPr>
          <p:nvPr>
            <p:ph type="title" hasCustomPrompt="1"/>
          </p:nvPr>
        </p:nvSpPr>
        <p:spPr>
          <a:xfrm>
            <a:off x="472716" y="466700"/>
            <a:ext cx="11305427" cy="498598"/>
          </a:xfrm>
          <a:prstGeom prst="rect">
            <a:avLst/>
          </a:prstGeom>
          <a:ln w="12700">
            <a:miter lim="400000"/>
          </a:ln>
        </p:spPr>
        <p:txBody>
          <a:bodyPr lIns="0" tIns="0" rIns="0" bIns="0">
            <a:spAutoFit/>
          </a:bodyPr>
          <a:lstStyle>
            <a:lvl1pPr>
              <a:defRPr>
                <a:latin typeface="+mj-lt"/>
              </a:defRPr>
            </a:lvl1pPr>
          </a:lstStyle>
          <a:p>
            <a:pPr lvl="0"/>
            <a:r>
              <a:rPr dirty="0"/>
              <a:t>Title Text</a:t>
            </a:r>
          </a:p>
        </p:txBody>
      </p:sp>
      <p:cxnSp>
        <p:nvCxnSpPr>
          <p:cNvPr id="3" name="Straight Connector 2">
            <a:extLst>
              <a:ext uri="{FF2B5EF4-FFF2-40B4-BE49-F238E27FC236}">
                <a16:creationId xmlns:a16="http://schemas.microsoft.com/office/drawing/2014/main" id="{A7ADAC2C-1575-810F-7C04-CDC0C23BDC82}"/>
              </a:ext>
            </a:extLst>
          </p:cNvPr>
          <p:cNvCxnSpPr>
            <a:cxnSpLocks/>
          </p:cNvCxnSpPr>
          <p:nvPr/>
        </p:nvCxnSpPr>
        <p:spPr>
          <a:xfrm>
            <a:off x="3193556" y="1331381"/>
            <a:ext cx="0" cy="4764620"/>
          </a:xfrm>
          <a:prstGeom prst="line">
            <a:avLst/>
          </a:prstGeom>
          <a:noFill/>
          <a:ln w="12700" cap="flat">
            <a:solidFill>
              <a:schemeClr val="accent1"/>
            </a:solidFill>
            <a:prstDash val="solid"/>
            <a:round/>
          </a:ln>
          <a:effectLst/>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792B066C-8AC3-3CEA-E623-29A0C755465C}"/>
              </a:ext>
            </a:extLst>
          </p:cNvPr>
          <p:cNvCxnSpPr>
            <a:cxnSpLocks/>
          </p:cNvCxnSpPr>
          <p:nvPr/>
        </p:nvCxnSpPr>
        <p:spPr>
          <a:xfrm>
            <a:off x="9006244" y="1331381"/>
            <a:ext cx="0" cy="4764620"/>
          </a:xfrm>
          <a:prstGeom prst="line">
            <a:avLst/>
          </a:prstGeom>
          <a:noFill/>
          <a:ln w="12700" cap="flat">
            <a:solidFill>
              <a:schemeClr val="accent1"/>
            </a:solidFill>
            <a:prstDash val="solid"/>
            <a:round/>
          </a:ln>
          <a:effectLst/>
        </p:spPr>
        <p:style>
          <a:lnRef idx="0">
            <a:scrgbClr r="0" g="0" b="0"/>
          </a:lnRef>
          <a:fillRef idx="0">
            <a:scrgbClr r="0" g="0" b="0"/>
          </a:fillRef>
          <a:effectRef idx="0">
            <a:scrgbClr r="0" g="0" b="0"/>
          </a:effectRef>
          <a:fontRef idx="none"/>
        </p:style>
      </p:cxnSp>
      <p:cxnSp>
        <p:nvCxnSpPr>
          <p:cNvPr id="18" name="Straight Connector 17">
            <a:extLst>
              <a:ext uri="{FF2B5EF4-FFF2-40B4-BE49-F238E27FC236}">
                <a16:creationId xmlns:a16="http://schemas.microsoft.com/office/drawing/2014/main" id="{EE4B6DD0-2087-2674-B6E9-86D07F8645A1}"/>
              </a:ext>
            </a:extLst>
          </p:cNvPr>
          <p:cNvCxnSpPr>
            <a:cxnSpLocks/>
          </p:cNvCxnSpPr>
          <p:nvPr/>
        </p:nvCxnSpPr>
        <p:spPr>
          <a:xfrm>
            <a:off x="6113219" y="1331381"/>
            <a:ext cx="0" cy="4764620"/>
          </a:xfrm>
          <a:prstGeom prst="line">
            <a:avLst/>
          </a:prstGeom>
          <a:noFill/>
          <a:ln w="12700" cap="flat">
            <a:solidFill>
              <a:schemeClr val="accent1"/>
            </a:solidFill>
            <a:prstDash val="solid"/>
            <a:round/>
          </a:ln>
          <a:effectLst/>
        </p:spPr>
        <p:style>
          <a:lnRef idx="0">
            <a:scrgbClr r="0" g="0" b="0"/>
          </a:lnRef>
          <a:fillRef idx="0">
            <a:scrgbClr r="0" g="0" b="0"/>
          </a:fillRef>
          <a:effectRef idx="0">
            <a:scrgbClr r="0" g="0" b="0"/>
          </a:effectRef>
          <a:fontRef idx="none"/>
        </p:style>
      </p:cxnSp>
      <p:sp>
        <p:nvSpPr>
          <p:cNvPr id="4" name="Content Placeholder 3">
            <a:extLst>
              <a:ext uri="{FF2B5EF4-FFF2-40B4-BE49-F238E27FC236}">
                <a16:creationId xmlns:a16="http://schemas.microsoft.com/office/drawing/2014/main" id="{D71B1DC3-C3EF-9AE0-DCD0-37E230D008F5}"/>
              </a:ext>
            </a:extLst>
          </p:cNvPr>
          <p:cNvSpPr>
            <a:spLocks noGrp="1"/>
          </p:cNvSpPr>
          <p:nvPr>
            <p:ph sz="quarter" idx="10"/>
          </p:nvPr>
        </p:nvSpPr>
        <p:spPr>
          <a:xfrm>
            <a:off x="472715" y="3295485"/>
            <a:ext cx="2591759" cy="2801367"/>
          </a:xfrm>
        </p:spPr>
        <p:txBody>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538F7632-8C2A-893F-D98E-D609F78DF89E}"/>
              </a:ext>
            </a:extLst>
          </p:cNvPr>
          <p:cNvSpPr>
            <a:spLocks noGrp="1"/>
          </p:cNvSpPr>
          <p:nvPr>
            <p:ph sz="quarter" idx="13" hasCustomPrompt="1"/>
          </p:nvPr>
        </p:nvSpPr>
        <p:spPr>
          <a:xfrm>
            <a:off x="472715" y="1334777"/>
            <a:ext cx="2591759" cy="1087588"/>
          </a:xfrm>
        </p:spPr>
        <p:txBody>
          <a:bodyPr/>
          <a:lstStyle>
            <a:lvl1pPr>
              <a:defRPr sz="6400" b="1">
                <a:latin typeface="+mj-lt"/>
              </a:defRPr>
            </a:lvl1pPr>
          </a:lstStyle>
          <a:p>
            <a:pPr lvl="0"/>
            <a:r>
              <a:rPr lang="en-US"/>
              <a:t>00%</a:t>
            </a:r>
          </a:p>
        </p:txBody>
      </p:sp>
      <p:sp>
        <p:nvSpPr>
          <p:cNvPr id="6" name="Content Placeholder 3">
            <a:extLst>
              <a:ext uri="{FF2B5EF4-FFF2-40B4-BE49-F238E27FC236}">
                <a16:creationId xmlns:a16="http://schemas.microsoft.com/office/drawing/2014/main" id="{A2650FE8-E048-0F38-2B59-BD7732982BD8}"/>
              </a:ext>
            </a:extLst>
          </p:cNvPr>
          <p:cNvSpPr>
            <a:spLocks noGrp="1"/>
          </p:cNvSpPr>
          <p:nvPr>
            <p:ph sz="quarter" idx="16" hasCustomPrompt="1"/>
          </p:nvPr>
        </p:nvSpPr>
        <p:spPr>
          <a:xfrm>
            <a:off x="472715" y="2438750"/>
            <a:ext cx="2591759" cy="626189"/>
          </a:xfrm>
        </p:spPr>
        <p:txBody>
          <a:bodyPr/>
          <a:lstStyle>
            <a:lvl1pPr>
              <a:defRPr sz="1600" b="1">
                <a:latin typeface="+mn-lt"/>
              </a:defRPr>
            </a:lvl1pPr>
          </a:lstStyle>
          <a:p>
            <a:pPr lvl="0"/>
            <a:r>
              <a:rPr lang="en-US"/>
              <a:t>Label gives context to the above statistic</a:t>
            </a:r>
          </a:p>
        </p:txBody>
      </p:sp>
      <p:sp>
        <p:nvSpPr>
          <p:cNvPr id="7" name="Content Placeholder 3">
            <a:extLst>
              <a:ext uri="{FF2B5EF4-FFF2-40B4-BE49-F238E27FC236}">
                <a16:creationId xmlns:a16="http://schemas.microsoft.com/office/drawing/2014/main" id="{0C353AD6-61A3-740E-3844-548C700AF274}"/>
              </a:ext>
            </a:extLst>
          </p:cNvPr>
          <p:cNvSpPr>
            <a:spLocks noGrp="1"/>
          </p:cNvSpPr>
          <p:nvPr>
            <p:ph sz="quarter" idx="17"/>
          </p:nvPr>
        </p:nvSpPr>
        <p:spPr>
          <a:xfrm>
            <a:off x="3355958" y="3295485"/>
            <a:ext cx="2591759" cy="2801367"/>
          </a:xfrm>
        </p:spPr>
        <p:txBody>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858C48ED-7162-BD9A-5C37-B7C5B53F39AA}"/>
              </a:ext>
            </a:extLst>
          </p:cNvPr>
          <p:cNvSpPr>
            <a:spLocks noGrp="1"/>
          </p:cNvSpPr>
          <p:nvPr>
            <p:ph sz="quarter" idx="18" hasCustomPrompt="1"/>
          </p:nvPr>
        </p:nvSpPr>
        <p:spPr>
          <a:xfrm>
            <a:off x="3355958" y="1334777"/>
            <a:ext cx="2591759" cy="1087588"/>
          </a:xfrm>
        </p:spPr>
        <p:txBody>
          <a:bodyPr/>
          <a:lstStyle>
            <a:lvl1pPr>
              <a:defRPr sz="6400" b="1">
                <a:latin typeface="+mj-lt"/>
              </a:defRPr>
            </a:lvl1pPr>
          </a:lstStyle>
          <a:p>
            <a:pPr lvl="0"/>
            <a:r>
              <a:rPr lang="en-US"/>
              <a:t>00%</a:t>
            </a:r>
          </a:p>
        </p:txBody>
      </p:sp>
      <p:sp>
        <p:nvSpPr>
          <p:cNvPr id="14" name="Content Placeholder 3">
            <a:extLst>
              <a:ext uri="{FF2B5EF4-FFF2-40B4-BE49-F238E27FC236}">
                <a16:creationId xmlns:a16="http://schemas.microsoft.com/office/drawing/2014/main" id="{01CBEF4C-C184-4E8F-C33F-441145CEF70F}"/>
              </a:ext>
            </a:extLst>
          </p:cNvPr>
          <p:cNvSpPr>
            <a:spLocks noGrp="1"/>
          </p:cNvSpPr>
          <p:nvPr>
            <p:ph sz="quarter" idx="19" hasCustomPrompt="1"/>
          </p:nvPr>
        </p:nvSpPr>
        <p:spPr>
          <a:xfrm>
            <a:off x="3355958" y="2438750"/>
            <a:ext cx="2591759" cy="626189"/>
          </a:xfrm>
        </p:spPr>
        <p:txBody>
          <a:bodyPr/>
          <a:lstStyle>
            <a:lvl1pPr>
              <a:defRPr sz="1600" b="1">
                <a:latin typeface="+mn-lt"/>
              </a:defRPr>
            </a:lvl1pPr>
          </a:lstStyle>
          <a:p>
            <a:pPr lvl="0"/>
            <a:r>
              <a:rPr lang="en-US"/>
              <a:t>Label gives context to the above statistic</a:t>
            </a:r>
          </a:p>
        </p:txBody>
      </p:sp>
      <p:sp>
        <p:nvSpPr>
          <p:cNvPr id="15" name="Content Placeholder 3">
            <a:extLst>
              <a:ext uri="{FF2B5EF4-FFF2-40B4-BE49-F238E27FC236}">
                <a16:creationId xmlns:a16="http://schemas.microsoft.com/office/drawing/2014/main" id="{A1469F44-4BFA-DD1D-6122-AEEDAAF01306}"/>
              </a:ext>
            </a:extLst>
          </p:cNvPr>
          <p:cNvSpPr>
            <a:spLocks noGrp="1"/>
          </p:cNvSpPr>
          <p:nvPr>
            <p:ph sz="quarter" idx="20"/>
          </p:nvPr>
        </p:nvSpPr>
        <p:spPr>
          <a:xfrm>
            <a:off x="6255677" y="3295485"/>
            <a:ext cx="2591759" cy="2801367"/>
          </a:xfrm>
        </p:spPr>
        <p:txBody>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9ABAB51C-CAEC-2872-4FD1-8F6A8F553119}"/>
              </a:ext>
            </a:extLst>
          </p:cNvPr>
          <p:cNvSpPr>
            <a:spLocks noGrp="1"/>
          </p:cNvSpPr>
          <p:nvPr>
            <p:ph sz="quarter" idx="21" hasCustomPrompt="1"/>
          </p:nvPr>
        </p:nvSpPr>
        <p:spPr>
          <a:xfrm>
            <a:off x="6255677" y="1334777"/>
            <a:ext cx="2591759" cy="1087588"/>
          </a:xfrm>
        </p:spPr>
        <p:txBody>
          <a:bodyPr/>
          <a:lstStyle>
            <a:lvl1pPr>
              <a:defRPr sz="6400" b="1">
                <a:latin typeface="+mj-lt"/>
              </a:defRPr>
            </a:lvl1pPr>
          </a:lstStyle>
          <a:p>
            <a:pPr lvl="0"/>
            <a:r>
              <a:rPr lang="en-US"/>
              <a:t>00%</a:t>
            </a:r>
          </a:p>
        </p:txBody>
      </p:sp>
      <p:sp>
        <p:nvSpPr>
          <p:cNvPr id="17" name="Content Placeholder 3">
            <a:extLst>
              <a:ext uri="{FF2B5EF4-FFF2-40B4-BE49-F238E27FC236}">
                <a16:creationId xmlns:a16="http://schemas.microsoft.com/office/drawing/2014/main" id="{BF071E9A-F198-10D0-A92D-61025213D4F3}"/>
              </a:ext>
            </a:extLst>
          </p:cNvPr>
          <p:cNvSpPr>
            <a:spLocks noGrp="1"/>
          </p:cNvSpPr>
          <p:nvPr>
            <p:ph sz="quarter" idx="22" hasCustomPrompt="1"/>
          </p:nvPr>
        </p:nvSpPr>
        <p:spPr>
          <a:xfrm>
            <a:off x="6255677" y="2438750"/>
            <a:ext cx="2591759" cy="626189"/>
          </a:xfrm>
        </p:spPr>
        <p:txBody>
          <a:bodyPr/>
          <a:lstStyle>
            <a:lvl1pPr>
              <a:defRPr sz="1600" b="1">
                <a:latin typeface="+mn-lt"/>
              </a:defRPr>
            </a:lvl1pPr>
          </a:lstStyle>
          <a:p>
            <a:pPr lvl="0"/>
            <a:r>
              <a:rPr lang="en-US"/>
              <a:t>Label gives context to the above statistic</a:t>
            </a:r>
          </a:p>
        </p:txBody>
      </p:sp>
      <p:sp>
        <p:nvSpPr>
          <p:cNvPr id="19" name="Content Placeholder 3">
            <a:extLst>
              <a:ext uri="{FF2B5EF4-FFF2-40B4-BE49-F238E27FC236}">
                <a16:creationId xmlns:a16="http://schemas.microsoft.com/office/drawing/2014/main" id="{A5CB891A-78A4-BC0B-1F75-25407C4ACC3B}"/>
              </a:ext>
            </a:extLst>
          </p:cNvPr>
          <p:cNvSpPr>
            <a:spLocks noGrp="1"/>
          </p:cNvSpPr>
          <p:nvPr>
            <p:ph sz="quarter" idx="23"/>
          </p:nvPr>
        </p:nvSpPr>
        <p:spPr>
          <a:xfrm>
            <a:off x="9171871" y="3295485"/>
            <a:ext cx="2591759" cy="2801367"/>
          </a:xfrm>
        </p:spPr>
        <p:txBody>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a:extLst>
              <a:ext uri="{FF2B5EF4-FFF2-40B4-BE49-F238E27FC236}">
                <a16:creationId xmlns:a16="http://schemas.microsoft.com/office/drawing/2014/main" id="{AC4AD00B-689D-A19B-F5D6-1961025B1D4D}"/>
              </a:ext>
            </a:extLst>
          </p:cNvPr>
          <p:cNvSpPr>
            <a:spLocks noGrp="1"/>
          </p:cNvSpPr>
          <p:nvPr>
            <p:ph sz="quarter" idx="24" hasCustomPrompt="1"/>
          </p:nvPr>
        </p:nvSpPr>
        <p:spPr>
          <a:xfrm>
            <a:off x="9171871" y="1334777"/>
            <a:ext cx="2591759" cy="1087588"/>
          </a:xfrm>
        </p:spPr>
        <p:txBody>
          <a:bodyPr/>
          <a:lstStyle>
            <a:lvl1pPr>
              <a:defRPr sz="6400" b="1">
                <a:latin typeface="+mj-lt"/>
              </a:defRPr>
            </a:lvl1pPr>
          </a:lstStyle>
          <a:p>
            <a:pPr lvl="0"/>
            <a:r>
              <a:rPr lang="en-US"/>
              <a:t>00%</a:t>
            </a:r>
          </a:p>
        </p:txBody>
      </p:sp>
      <p:sp>
        <p:nvSpPr>
          <p:cNvPr id="21" name="Content Placeholder 3">
            <a:extLst>
              <a:ext uri="{FF2B5EF4-FFF2-40B4-BE49-F238E27FC236}">
                <a16:creationId xmlns:a16="http://schemas.microsoft.com/office/drawing/2014/main" id="{37E1E802-C25C-DE14-C943-AEB154CFCD69}"/>
              </a:ext>
            </a:extLst>
          </p:cNvPr>
          <p:cNvSpPr>
            <a:spLocks noGrp="1"/>
          </p:cNvSpPr>
          <p:nvPr>
            <p:ph sz="quarter" idx="25" hasCustomPrompt="1"/>
          </p:nvPr>
        </p:nvSpPr>
        <p:spPr>
          <a:xfrm>
            <a:off x="9171871" y="2438750"/>
            <a:ext cx="2591759" cy="626189"/>
          </a:xfrm>
        </p:spPr>
        <p:txBody>
          <a:bodyPr/>
          <a:lstStyle>
            <a:lvl1pPr>
              <a:defRPr sz="1600" b="1">
                <a:latin typeface="+mn-lt"/>
              </a:defRPr>
            </a:lvl1pPr>
          </a:lstStyle>
          <a:p>
            <a:pPr lvl="0"/>
            <a:r>
              <a:rPr lang="en-US"/>
              <a:t>Label gives context to the above statistic</a:t>
            </a:r>
          </a:p>
        </p:txBody>
      </p:sp>
    </p:spTree>
    <p:extLst>
      <p:ext uri="{BB962C8B-B14F-4D97-AF65-F5344CB8AC3E}">
        <p14:creationId xmlns:p14="http://schemas.microsoft.com/office/powerpoint/2010/main" val="14807797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 4 Columns">
    <p:spTree>
      <p:nvGrpSpPr>
        <p:cNvPr id="1" name=""/>
        <p:cNvGrpSpPr/>
        <p:nvPr/>
      </p:nvGrpSpPr>
      <p:grpSpPr>
        <a:xfrm>
          <a:off x="0" y="0"/>
          <a:ext cx="0" cy="0"/>
          <a:chOff x="0" y="0"/>
          <a:chExt cx="0" cy="0"/>
        </a:xfrm>
      </p:grpSpPr>
      <p:sp>
        <p:nvSpPr>
          <p:cNvPr id="2" name="Title Text">
            <a:extLst>
              <a:ext uri="{FF2B5EF4-FFF2-40B4-BE49-F238E27FC236}">
                <a16:creationId xmlns:a16="http://schemas.microsoft.com/office/drawing/2014/main" id="{7B0ACB25-5A06-3D0C-B018-FCA65DF5760E}"/>
              </a:ext>
            </a:extLst>
          </p:cNvPr>
          <p:cNvSpPr txBox="1">
            <a:spLocks noGrp="1"/>
          </p:cNvSpPr>
          <p:nvPr>
            <p:ph type="title" hasCustomPrompt="1"/>
          </p:nvPr>
        </p:nvSpPr>
        <p:spPr>
          <a:xfrm>
            <a:off x="472716" y="466700"/>
            <a:ext cx="11305427" cy="498598"/>
          </a:xfrm>
          <a:prstGeom prst="rect">
            <a:avLst/>
          </a:prstGeom>
          <a:ln w="12700">
            <a:miter lim="400000"/>
          </a:ln>
        </p:spPr>
        <p:txBody>
          <a:bodyPr lIns="0" tIns="0" rIns="0" bIns="0">
            <a:spAutoFit/>
          </a:bodyPr>
          <a:lstStyle>
            <a:lvl1pPr>
              <a:defRPr>
                <a:latin typeface="+mj-lt"/>
              </a:defRPr>
            </a:lvl1pPr>
          </a:lstStyle>
          <a:p>
            <a:pPr lvl="0"/>
            <a:r>
              <a:rPr dirty="0"/>
              <a:t>Title Text</a:t>
            </a:r>
          </a:p>
        </p:txBody>
      </p:sp>
      <p:sp>
        <p:nvSpPr>
          <p:cNvPr id="3" name="Content Placeholder 3">
            <a:extLst>
              <a:ext uri="{FF2B5EF4-FFF2-40B4-BE49-F238E27FC236}">
                <a16:creationId xmlns:a16="http://schemas.microsoft.com/office/drawing/2014/main" id="{C424949F-9637-4981-4367-7A2EBCADB900}"/>
              </a:ext>
            </a:extLst>
          </p:cNvPr>
          <p:cNvSpPr>
            <a:spLocks noGrp="1"/>
          </p:cNvSpPr>
          <p:nvPr>
            <p:ph sz="quarter" idx="10"/>
          </p:nvPr>
        </p:nvSpPr>
        <p:spPr>
          <a:xfrm>
            <a:off x="472715" y="1427762"/>
            <a:ext cx="2690512" cy="4669089"/>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30BB2EEA-B7FB-99CF-5B9F-0DF4918D116A}"/>
              </a:ext>
            </a:extLst>
          </p:cNvPr>
          <p:cNvSpPr>
            <a:spLocks noGrp="1"/>
          </p:cNvSpPr>
          <p:nvPr>
            <p:ph sz="quarter" idx="11"/>
          </p:nvPr>
        </p:nvSpPr>
        <p:spPr>
          <a:xfrm>
            <a:off x="3364388" y="1427749"/>
            <a:ext cx="2690512" cy="466825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EE725EDD-1972-2F52-AED6-82E40B23310F}"/>
              </a:ext>
            </a:extLst>
          </p:cNvPr>
          <p:cNvSpPr>
            <a:spLocks noGrp="1"/>
          </p:cNvSpPr>
          <p:nvPr>
            <p:ph sz="quarter" idx="12"/>
          </p:nvPr>
        </p:nvSpPr>
        <p:spPr>
          <a:xfrm>
            <a:off x="6225056" y="1427749"/>
            <a:ext cx="2690512" cy="466825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BB1F3C02-7648-B51E-41C8-0876DEA01986}"/>
              </a:ext>
            </a:extLst>
          </p:cNvPr>
          <p:cNvSpPr>
            <a:spLocks noGrp="1"/>
          </p:cNvSpPr>
          <p:nvPr>
            <p:ph sz="quarter" idx="16"/>
          </p:nvPr>
        </p:nvSpPr>
        <p:spPr>
          <a:xfrm>
            <a:off x="9087631" y="1427749"/>
            <a:ext cx="2690512" cy="466825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98256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 4 Columns w/ Icons">
    <p:spTree>
      <p:nvGrpSpPr>
        <p:cNvPr id="1" name=""/>
        <p:cNvGrpSpPr/>
        <p:nvPr/>
      </p:nvGrpSpPr>
      <p:grpSpPr>
        <a:xfrm>
          <a:off x="0" y="0"/>
          <a:ext cx="0" cy="0"/>
          <a:chOff x="0" y="0"/>
          <a:chExt cx="0" cy="0"/>
        </a:xfrm>
      </p:grpSpPr>
      <p:sp>
        <p:nvSpPr>
          <p:cNvPr id="2" name="Title Text">
            <a:extLst>
              <a:ext uri="{FF2B5EF4-FFF2-40B4-BE49-F238E27FC236}">
                <a16:creationId xmlns:a16="http://schemas.microsoft.com/office/drawing/2014/main" id="{7B0ACB25-5A06-3D0C-B018-FCA65DF5760E}"/>
              </a:ext>
            </a:extLst>
          </p:cNvPr>
          <p:cNvSpPr txBox="1">
            <a:spLocks noGrp="1"/>
          </p:cNvSpPr>
          <p:nvPr>
            <p:ph type="title" hasCustomPrompt="1"/>
          </p:nvPr>
        </p:nvSpPr>
        <p:spPr>
          <a:xfrm>
            <a:off x="472716" y="390782"/>
            <a:ext cx="11305427" cy="574516"/>
          </a:xfrm>
          <a:prstGeom prst="rect">
            <a:avLst/>
          </a:prstGeom>
          <a:ln w="12700">
            <a:miter lim="400000"/>
          </a:ln>
        </p:spPr>
        <p:txBody>
          <a:bodyPr lIns="0" tIns="0" rIns="0" bIns="0">
            <a:spAutoFit/>
          </a:bodyPr>
          <a:lstStyle>
            <a:lvl1pPr>
              <a:defRPr/>
            </a:lvl1pPr>
          </a:lstStyle>
          <a:p>
            <a:pPr lvl="0"/>
            <a:r>
              <a:rPr dirty="0"/>
              <a:t>Title Text</a:t>
            </a:r>
          </a:p>
        </p:txBody>
      </p:sp>
      <p:sp>
        <p:nvSpPr>
          <p:cNvPr id="4" name="Content Placeholder 3">
            <a:extLst>
              <a:ext uri="{FF2B5EF4-FFF2-40B4-BE49-F238E27FC236}">
                <a16:creationId xmlns:a16="http://schemas.microsoft.com/office/drawing/2014/main" id="{A2BD0A06-626D-EA20-E934-470250BEB389}"/>
              </a:ext>
            </a:extLst>
          </p:cNvPr>
          <p:cNvSpPr>
            <a:spLocks noGrp="1"/>
          </p:cNvSpPr>
          <p:nvPr>
            <p:ph sz="quarter" idx="10"/>
          </p:nvPr>
        </p:nvSpPr>
        <p:spPr>
          <a:xfrm>
            <a:off x="472715" y="2277980"/>
            <a:ext cx="2690512" cy="3818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F5C80B94-30B7-7177-11B1-6A9EA62ADD85}"/>
              </a:ext>
            </a:extLst>
          </p:cNvPr>
          <p:cNvSpPr>
            <a:spLocks noGrp="1"/>
          </p:cNvSpPr>
          <p:nvPr>
            <p:ph sz="quarter" idx="11"/>
          </p:nvPr>
        </p:nvSpPr>
        <p:spPr>
          <a:xfrm>
            <a:off x="3364388" y="2277129"/>
            <a:ext cx="2690512" cy="3818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6B122914-BCE4-60D5-5D18-87AF441EDE87}"/>
              </a:ext>
            </a:extLst>
          </p:cNvPr>
          <p:cNvSpPr>
            <a:spLocks noGrp="1"/>
          </p:cNvSpPr>
          <p:nvPr>
            <p:ph sz="quarter" idx="12"/>
          </p:nvPr>
        </p:nvSpPr>
        <p:spPr>
          <a:xfrm>
            <a:off x="6225056" y="2277129"/>
            <a:ext cx="2690512" cy="3818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48C438B6-AAB8-308A-AA73-4F80D3440EE3}"/>
              </a:ext>
            </a:extLst>
          </p:cNvPr>
          <p:cNvSpPr>
            <a:spLocks noGrp="1"/>
          </p:cNvSpPr>
          <p:nvPr>
            <p:ph type="pic" sz="quarter" idx="13"/>
          </p:nvPr>
        </p:nvSpPr>
        <p:spPr>
          <a:xfrm>
            <a:off x="472713" y="1304702"/>
            <a:ext cx="2690511" cy="732647"/>
          </a:xfrm>
          <a:noFill/>
        </p:spPr>
        <p:txBody>
          <a:bodyPr/>
          <a:lstStyle>
            <a:lvl1pPr>
              <a:defRPr>
                <a:noFill/>
              </a:defRPr>
            </a:lvl1pPr>
          </a:lstStyle>
          <a:p>
            <a:r>
              <a:rPr lang="en-US"/>
              <a:t>Click icon to add picture</a:t>
            </a:r>
            <a:endParaRPr lang="en-US" dirty="0"/>
          </a:p>
        </p:txBody>
      </p:sp>
      <p:sp>
        <p:nvSpPr>
          <p:cNvPr id="3" name="Content Placeholder 3">
            <a:extLst>
              <a:ext uri="{FF2B5EF4-FFF2-40B4-BE49-F238E27FC236}">
                <a16:creationId xmlns:a16="http://schemas.microsoft.com/office/drawing/2014/main" id="{D723DA72-BBF4-669D-8D53-D4C24F5C4E51}"/>
              </a:ext>
            </a:extLst>
          </p:cNvPr>
          <p:cNvSpPr>
            <a:spLocks noGrp="1"/>
          </p:cNvSpPr>
          <p:nvPr>
            <p:ph sz="quarter" idx="16"/>
          </p:nvPr>
        </p:nvSpPr>
        <p:spPr>
          <a:xfrm>
            <a:off x="9087631" y="2277129"/>
            <a:ext cx="2690512" cy="3818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5">
            <a:extLst>
              <a:ext uri="{FF2B5EF4-FFF2-40B4-BE49-F238E27FC236}">
                <a16:creationId xmlns:a16="http://schemas.microsoft.com/office/drawing/2014/main" id="{0AF6C4BC-A7DA-9CB2-D102-4A3AFFA819A1}"/>
              </a:ext>
            </a:extLst>
          </p:cNvPr>
          <p:cNvSpPr>
            <a:spLocks noGrp="1"/>
          </p:cNvSpPr>
          <p:nvPr>
            <p:ph type="pic" sz="quarter" idx="17"/>
          </p:nvPr>
        </p:nvSpPr>
        <p:spPr>
          <a:xfrm>
            <a:off x="3360294" y="1304702"/>
            <a:ext cx="2690510" cy="732647"/>
          </a:xfrm>
          <a:noFill/>
        </p:spPr>
        <p:txBody>
          <a:bodyPr/>
          <a:lstStyle>
            <a:lvl1pPr>
              <a:defRPr>
                <a:noFill/>
              </a:defRPr>
            </a:lvl1pPr>
          </a:lstStyle>
          <a:p>
            <a:r>
              <a:rPr lang="en-US"/>
              <a:t>Click icon to add picture</a:t>
            </a:r>
            <a:endParaRPr lang="en-US" dirty="0"/>
          </a:p>
        </p:txBody>
      </p:sp>
      <p:sp>
        <p:nvSpPr>
          <p:cNvPr id="11" name="Picture Placeholder 5">
            <a:extLst>
              <a:ext uri="{FF2B5EF4-FFF2-40B4-BE49-F238E27FC236}">
                <a16:creationId xmlns:a16="http://schemas.microsoft.com/office/drawing/2014/main" id="{9777EC65-5606-C052-0A2F-39DA044FCABC}"/>
              </a:ext>
            </a:extLst>
          </p:cNvPr>
          <p:cNvSpPr>
            <a:spLocks noGrp="1"/>
          </p:cNvSpPr>
          <p:nvPr>
            <p:ph type="pic" sz="quarter" idx="18"/>
          </p:nvPr>
        </p:nvSpPr>
        <p:spPr>
          <a:xfrm>
            <a:off x="6225055" y="1304702"/>
            <a:ext cx="2690512" cy="732647"/>
          </a:xfrm>
          <a:noFill/>
        </p:spPr>
        <p:txBody>
          <a:bodyPr/>
          <a:lstStyle>
            <a:lvl1pPr>
              <a:defRPr>
                <a:noFill/>
              </a:defRPr>
            </a:lvl1pPr>
          </a:lstStyle>
          <a:p>
            <a:r>
              <a:rPr lang="en-US"/>
              <a:t>Click icon to add picture</a:t>
            </a:r>
            <a:endParaRPr lang="en-US" dirty="0"/>
          </a:p>
        </p:txBody>
      </p:sp>
      <p:sp>
        <p:nvSpPr>
          <p:cNvPr id="12" name="Picture Placeholder 5">
            <a:extLst>
              <a:ext uri="{FF2B5EF4-FFF2-40B4-BE49-F238E27FC236}">
                <a16:creationId xmlns:a16="http://schemas.microsoft.com/office/drawing/2014/main" id="{C539B780-D817-3474-0004-4D94B4AA33E2}"/>
              </a:ext>
            </a:extLst>
          </p:cNvPr>
          <p:cNvSpPr>
            <a:spLocks noGrp="1"/>
          </p:cNvSpPr>
          <p:nvPr>
            <p:ph type="pic" sz="quarter" idx="19"/>
          </p:nvPr>
        </p:nvSpPr>
        <p:spPr>
          <a:xfrm>
            <a:off x="9087325" y="1304702"/>
            <a:ext cx="2690512" cy="732647"/>
          </a:xfrm>
          <a:noFill/>
        </p:spPr>
        <p:txBody>
          <a:bodyPr/>
          <a:lstStyle>
            <a:lvl1pPr>
              <a:defRPr>
                <a:noFill/>
              </a:defRPr>
            </a:lvl1pPr>
          </a:lstStyle>
          <a:p>
            <a:r>
              <a:rPr lang="en-US"/>
              <a:t>Click icon to add picture</a:t>
            </a:r>
            <a:endParaRPr lang="en-US" dirty="0"/>
          </a:p>
        </p:txBody>
      </p:sp>
    </p:spTree>
    <p:extLst>
      <p:ext uri="{BB962C8B-B14F-4D97-AF65-F5344CB8AC3E}">
        <p14:creationId xmlns:p14="http://schemas.microsoft.com/office/powerpoint/2010/main" val="17487691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 4 Columns w/ Images">
    <p:spTree>
      <p:nvGrpSpPr>
        <p:cNvPr id="1" name=""/>
        <p:cNvGrpSpPr/>
        <p:nvPr/>
      </p:nvGrpSpPr>
      <p:grpSpPr>
        <a:xfrm>
          <a:off x="0" y="0"/>
          <a:ext cx="0" cy="0"/>
          <a:chOff x="0" y="0"/>
          <a:chExt cx="0" cy="0"/>
        </a:xfrm>
      </p:grpSpPr>
      <p:sp>
        <p:nvSpPr>
          <p:cNvPr id="2" name="Title Text">
            <a:extLst>
              <a:ext uri="{FF2B5EF4-FFF2-40B4-BE49-F238E27FC236}">
                <a16:creationId xmlns:a16="http://schemas.microsoft.com/office/drawing/2014/main" id="{7B0ACB25-5A06-3D0C-B018-FCA65DF5760E}"/>
              </a:ext>
            </a:extLst>
          </p:cNvPr>
          <p:cNvSpPr txBox="1">
            <a:spLocks noGrp="1"/>
          </p:cNvSpPr>
          <p:nvPr>
            <p:ph type="title" hasCustomPrompt="1"/>
          </p:nvPr>
        </p:nvSpPr>
        <p:spPr>
          <a:xfrm>
            <a:off x="472716" y="390782"/>
            <a:ext cx="11305427" cy="574516"/>
          </a:xfrm>
          <a:prstGeom prst="rect">
            <a:avLst/>
          </a:prstGeom>
          <a:ln w="12700">
            <a:miter lim="400000"/>
          </a:ln>
        </p:spPr>
        <p:txBody>
          <a:bodyPr lIns="0" tIns="0" rIns="0" bIns="0">
            <a:spAutoFit/>
          </a:bodyPr>
          <a:lstStyle>
            <a:lvl1pPr>
              <a:defRPr/>
            </a:lvl1pPr>
          </a:lstStyle>
          <a:p>
            <a:pPr lvl="0"/>
            <a:r>
              <a:rPr dirty="0"/>
              <a:t>Title Text</a:t>
            </a:r>
          </a:p>
        </p:txBody>
      </p:sp>
      <p:sp>
        <p:nvSpPr>
          <p:cNvPr id="4" name="Content Placeholder 3">
            <a:extLst>
              <a:ext uri="{FF2B5EF4-FFF2-40B4-BE49-F238E27FC236}">
                <a16:creationId xmlns:a16="http://schemas.microsoft.com/office/drawing/2014/main" id="{A2BD0A06-626D-EA20-E934-470250BEB389}"/>
              </a:ext>
            </a:extLst>
          </p:cNvPr>
          <p:cNvSpPr>
            <a:spLocks noGrp="1"/>
          </p:cNvSpPr>
          <p:nvPr>
            <p:ph sz="quarter" idx="10"/>
          </p:nvPr>
        </p:nvSpPr>
        <p:spPr>
          <a:xfrm>
            <a:off x="472715" y="3256890"/>
            <a:ext cx="2690512" cy="28399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F5C80B94-30B7-7177-11B1-6A9EA62ADD85}"/>
              </a:ext>
            </a:extLst>
          </p:cNvPr>
          <p:cNvSpPr>
            <a:spLocks noGrp="1"/>
          </p:cNvSpPr>
          <p:nvPr>
            <p:ph sz="quarter" idx="11"/>
          </p:nvPr>
        </p:nvSpPr>
        <p:spPr>
          <a:xfrm>
            <a:off x="3364388" y="3256549"/>
            <a:ext cx="2690512" cy="2839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6B122914-BCE4-60D5-5D18-87AF441EDE87}"/>
              </a:ext>
            </a:extLst>
          </p:cNvPr>
          <p:cNvSpPr>
            <a:spLocks noGrp="1"/>
          </p:cNvSpPr>
          <p:nvPr>
            <p:ph sz="quarter" idx="12"/>
          </p:nvPr>
        </p:nvSpPr>
        <p:spPr>
          <a:xfrm>
            <a:off x="6225056" y="3256549"/>
            <a:ext cx="2690512" cy="2839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48C438B6-AAB8-308A-AA73-4F80D3440EE3}"/>
              </a:ext>
            </a:extLst>
          </p:cNvPr>
          <p:cNvSpPr>
            <a:spLocks noGrp="1"/>
          </p:cNvSpPr>
          <p:nvPr>
            <p:ph type="pic" sz="quarter" idx="13"/>
          </p:nvPr>
        </p:nvSpPr>
        <p:spPr>
          <a:xfrm>
            <a:off x="472714" y="1304702"/>
            <a:ext cx="2691257" cy="1759341"/>
          </a:xfrm>
          <a:solidFill>
            <a:schemeClr val="tx2"/>
          </a:solidFill>
        </p:spPr>
        <p:txBody>
          <a:bodyPr/>
          <a:lstStyle>
            <a:lvl1pPr>
              <a:defRPr>
                <a:solidFill>
                  <a:schemeClr val="tx1">
                    <a:alpha val="0"/>
                  </a:schemeClr>
                </a:solidFill>
              </a:defRPr>
            </a:lvl1pPr>
          </a:lstStyle>
          <a:p>
            <a:r>
              <a:rPr lang="en-US"/>
              <a:t>Click icon to add picture</a:t>
            </a:r>
            <a:endParaRPr lang="en-US" dirty="0"/>
          </a:p>
        </p:txBody>
      </p:sp>
      <p:sp>
        <p:nvSpPr>
          <p:cNvPr id="8" name="Picture Placeholder 5">
            <a:extLst>
              <a:ext uri="{FF2B5EF4-FFF2-40B4-BE49-F238E27FC236}">
                <a16:creationId xmlns:a16="http://schemas.microsoft.com/office/drawing/2014/main" id="{7FD239D0-8173-0C66-3E93-E3E53275B348}"/>
              </a:ext>
            </a:extLst>
          </p:cNvPr>
          <p:cNvSpPr>
            <a:spLocks noGrp="1"/>
          </p:cNvSpPr>
          <p:nvPr>
            <p:ph type="pic" sz="quarter" idx="14"/>
          </p:nvPr>
        </p:nvSpPr>
        <p:spPr>
          <a:xfrm>
            <a:off x="3335373" y="1304702"/>
            <a:ext cx="2722739" cy="1759341"/>
          </a:xfrm>
          <a:solidFill>
            <a:schemeClr val="tx2"/>
          </a:solidFill>
        </p:spPr>
        <p:txBody>
          <a:bodyPr/>
          <a:lstStyle>
            <a:lvl1pPr>
              <a:defRPr>
                <a:solidFill>
                  <a:schemeClr val="tx1">
                    <a:alpha val="0"/>
                  </a:schemeClr>
                </a:solidFill>
              </a:defRPr>
            </a:lvl1pPr>
          </a:lstStyle>
          <a:p>
            <a:r>
              <a:rPr lang="en-US"/>
              <a:t>Click icon to add picture</a:t>
            </a:r>
          </a:p>
        </p:txBody>
      </p:sp>
      <p:sp>
        <p:nvSpPr>
          <p:cNvPr id="9" name="Picture Placeholder 5">
            <a:extLst>
              <a:ext uri="{FF2B5EF4-FFF2-40B4-BE49-F238E27FC236}">
                <a16:creationId xmlns:a16="http://schemas.microsoft.com/office/drawing/2014/main" id="{17B5598A-C30B-C961-B6DE-F657879FC46C}"/>
              </a:ext>
            </a:extLst>
          </p:cNvPr>
          <p:cNvSpPr>
            <a:spLocks noGrp="1"/>
          </p:cNvSpPr>
          <p:nvPr>
            <p:ph type="pic" sz="quarter" idx="15"/>
          </p:nvPr>
        </p:nvSpPr>
        <p:spPr>
          <a:xfrm>
            <a:off x="6222954" y="1304702"/>
            <a:ext cx="2691257" cy="1759341"/>
          </a:xfrm>
          <a:solidFill>
            <a:schemeClr val="tx2"/>
          </a:solidFill>
        </p:spPr>
        <p:txBody>
          <a:bodyPr/>
          <a:lstStyle>
            <a:lvl1pPr>
              <a:defRPr>
                <a:solidFill>
                  <a:schemeClr val="tx1">
                    <a:alpha val="0"/>
                  </a:schemeClr>
                </a:solidFill>
              </a:defRPr>
            </a:lvl1pPr>
          </a:lstStyle>
          <a:p>
            <a:r>
              <a:rPr lang="en-US"/>
              <a:t>Click icon to add picture</a:t>
            </a:r>
          </a:p>
        </p:txBody>
      </p:sp>
      <p:sp>
        <p:nvSpPr>
          <p:cNvPr id="3" name="Content Placeholder 3">
            <a:extLst>
              <a:ext uri="{FF2B5EF4-FFF2-40B4-BE49-F238E27FC236}">
                <a16:creationId xmlns:a16="http://schemas.microsoft.com/office/drawing/2014/main" id="{D723DA72-BBF4-669D-8D53-D4C24F5C4E51}"/>
              </a:ext>
            </a:extLst>
          </p:cNvPr>
          <p:cNvSpPr>
            <a:spLocks noGrp="1"/>
          </p:cNvSpPr>
          <p:nvPr>
            <p:ph sz="quarter" idx="16"/>
          </p:nvPr>
        </p:nvSpPr>
        <p:spPr>
          <a:xfrm>
            <a:off x="9087631" y="3256549"/>
            <a:ext cx="2690512" cy="2839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5">
            <a:extLst>
              <a:ext uri="{FF2B5EF4-FFF2-40B4-BE49-F238E27FC236}">
                <a16:creationId xmlns:a16="http://schemas.microsoft.com/office/drawing/2014/main" id="{E39AB73F-EE99-954E-737B-A9591A2648A9}"/>
              </a:ext>
            </a:extLst>
          </p:cNvPr>
          <p:cNvSpPr>
            <a:spLocks noGrp="1"/>
          </p:cNvSpPr>
          <p:nvPr>
            <p:ph type="pic" sz="quarter" idx="17"/>
          </p:nvPr>
        </p:nvSpPr>
        <p:spPr>
          <a:xfrm>
            <a:off x="9085529" y="1304702"/>
            <a:ext cx="2691257" cy="1759341"/>
          </a:xfrm>
          <a:solidFill>
            <a:schemeClr val="tx2"/>
          </a:solidFill>
        </p:spPr>
        <p:txBody>
          <a:bodyPr/>
          <a:lstStyle>
            <a:lvl1pPr>
              <a:defRPr>
                <a:solidFill>
                  <a:schemeClr val="tx1">
                    <a:alpha val="0"/>
                  </a:schemeClr>
                </a:solidFill>
              </a:defRPr>
            </a:lvl1pPr>
          </a:lstStyle>
          <a:p>
            <a:r>
              <a:rPr lang="en-US"/>
              <a:t>Click icon to add picture</a:t>
            </a:r>
          </a:p>
        </p:txBody>
      </p:sp>
    </p:spTree>
    <p:extLst>
      <p:ext uri="{BB962C8B-B14F-4D97-AF65-F5344CB8AC3E}">
        <p14:creationId xmlns:p14="http://schemas.microsoft.com/office/powerpoint/2010/main" val="14911281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 4 Columns w/ Images Yellow Divider">
    <p:spTree>
      <p:nvGrpSpPr>
        <p:cNvPr id="1" name=""/>
        <p:cNvGrpSpPr/>
        <p:nvPr/>
      </p:nvGrpSpPr>
      <p:grpSpPr>
        <a:xfrm>
          <a:off x="0" y="0"/>
          <a:ext cx="0" cy="0"/>
          <a:chOff x="0" y="0"/>
          <a:chExt cx="0" cy="0"/>
        </a:xfrm>
      </p:grpSpPr>
      <p:sp>
        <p:nvSpPr>
          <p:cNvPr id="2" name="Title Text">
            <a:extLst>
              <a:ext uri="{FF2B5EF4-FFF2-40B4-BE49-F238E27FC236}">
                <a16:creationId xmlns:a16="http://schemas.microsoft.com/office/drawing/2014/main" id="{7B0ACB25-5A06-3D0C-B018-FCA65DF5760E}"/>
              </a:ext>
            </a:extLst>
          </p:cNvPr>
          <p:cNvSpPr txBox="1">
            <a:spLocks noGrp="1"/>
          </p:cNvSpPr>
          <p:nvPr>
            <p:ph type="title" hasCustomPrompt="1"/>
          </p:nvPr>
        </p:nvSpPr>
        <p:spPr>
          <a:xfrm>
            <a:off x="472716" y="390782"/>
            <a:ext cx="11305427" cy="574516"/>
          </a:xfrm>
          <a:prstGeom prst="rect">
            <a:avLst/>
          </a:prstGeom>
          <a:ln w="12700">
            <a:miter lim="400000"/>
          </a:ln>
        </p:spPr>
        <p:txBody>
          <a:bodyPr lIns="0" tIns="0" rIns="0" bIns="0">
            <a:spAutoFit/>
          </a:bodyPr>
          <a:lstStyle>
            <a:lvl1pPr>
              <a:defRPr/>
            </a:lvl1pPr>
          </a:lstStyle>
          <a:p>
            <a:pPr lvl="0"/>
            <a:r>
              <a:t>Title Text</a:t>
            </a:r>
          </a:p>
        </p:txBody>
      </p:sp>
      <p:cxnSp>
        <p:nvCxnSpPr>
          <p:cNvPr id="16" name="Straight Connector 15">
            <a:extLst>
              <a:ext uri="{FF2B5EF4-FFF2-40B4-BE49-F238E27FC236}">
                <a16:creationId xmlns:a16="http://schemas.microsoft.com/office/drawing/2014/main" id="{5980077A-8E58-857F-CAE3-4533C1DDF5C0}"/>
              </a:ext>
            </a:extLst>
          </p:cNvPr>
          <p:cNvCxnSpPr>
            <a:cxnSpLocks/>
          </p:cNvCxnSpPr>
          <p:nvPr/>
        </p:nvCxnSpPr>
        <p:spPr>
          <a:xfrm>
            <a:off x="3193556" y="1331381"/>
            <a:ext cx="0" cy="4764620"/>
          </a:xfrm>
          <a:prstGeom prst="line">
            <a:avLst/>
          </a:prstGeom>
          <a:noFill/>
          <a:ln w="12700" cap="flat">
            <a:solidFill>
              <a:schemeClr val="accent1"/>
            </a:solidFill>
            <a:prstDash val="solid"/>
            <a:round/>
          </a:ln>
          <a:effectLst/>
        </p:spPr>
        <p:style>
          <a:lnRef idx="0">
            <a:scrgbClr r="0" g="0" b="0"/>
          </a:lnRef>
          <a:fillRef idx="0">
            <a:scrgbClr r="0" g="0" b="0"/>
          </a:fillRef>
          <a:effectRef idx="0">
            <a:scrgbClr r="0" g="0" b="0"/>
          </a:effectRef>
          <a:fontRef idx="none"/>
        </p:style>
      </p:cxnSp>
      <p:cxnSp>
        <p:nvCxnSpPr>
          <p:cNvPr id="17" name="Straight Connector 16">
            <a:extLst>
              <a:ext uri="{FF2B5EF4-FFF2-40B4-BE49-F238E27FC236}">
                <a16:creationId xmlns:a16="http://schemas.microsoft.com/office/drawing/2014/main" id="{450A0451-11B8-449D-B0AC-924009A00087}"/>
              </a:ext>
            </a:extLst>
          </p:cNvPr>
          <p:cNvCxnSpPr>
            <a:cxnSpLocks/>
          </p:cNvCxnSpPr>
          <p:nvPr/>
        </p:nvCxnSpPr>
        <p:spPr>
          <a:xfrm>
            <a:off x="9006244" y="1331381"/>
            <a:ext cx="0" cy="4764620"/>
          </a:xfrm>
          <a:prstGeom prst="line">
            <a:avLst/>
          </a:prstGeom>
          <a:noFill/>
          <a:ln w="12700" cap="flat">
            <a:solidFill>
              <a:schemeClr val="accent1"/>
            </a:solidFill>
            <a:prstDash val="solid"/>
            <a:round/>
          </a:ln>
          <a:effectLst/>
        </p:spPr>
        <p:style>
          <a:lnRef idx="0">
            <a:scrgbClr r="0" g="0" b="0"/>
          </a:lnRef>
          <a:fillRef idx="0">
            <a:scrgbClr r="0" g="0" b="0"/>
          </a:fillRef>
          <a:effectRef idx="0">
            <a:scrgbClr r="0" g="0" b="0"/>
          </a:effectRef>
          <a:fontRef idx="none"/>
        </p:style>
      </p:cxnSp>
      <p:sp>
        <p:nvSpPr>
          <p:cNvPr id="18" name="Content Placeholder 3">
            <a:extLst>
              <a:ext uri="{FF2B5EF4-FFF2-40B4-BE49-F238E27FC236}">
                <a16:creationId xmlns:a16="http://schemas.microsoft.com/office/drawing/2014/main" id="{1986E083-23EC-612B-BADD-E84A45DFBF8E}"/>
              </a:ext>
            </a:extLst>
          </p:cNvPr>
          <p:cNvSpPr>
            <a:spLocks noGrp="1"/>
          </p:cNvSpPr>
          <p:nvPr>
            <p:ph sz="quarter" idx="10"/>
          </p:nvPr>
        </p:nvSpPr>
        <p:spPr>
          <a:xfrm>
            <a:off x="472715" y="3256890"/>
            <a:ext cx="2558935" cy="28399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5AC7AAF1-B3F4-6C22-8F49-9265B44BDA92}"/>
              </a:ext>
            </a:extLst>
          </p:cNvPr>
          <p:cNvSpPr>
            <a:spLocks noGrp="1"/>
          </p:cNvSpPr>
          <p:nvPr>
            <p:ph sz="quarter" idx="11"/>
          </p:nvPr>
        </p:nvSpPr>
        <p:spPr>
          <a:xfrm>
            <a:off x="3358179" y="3256549"/>
            <a:ext cx="2558935" cy="2839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a:extLst>
              <a:ext uri="{FF2B5EF4-FFF2-40B4-BE49-F238E27FC236}">
                <a16:creationId xmlns:a16="http://schemas.microsoft.com/office/drawing/2014/main" id="{7C7351F7-2734-3E90-3DDC-0762C91EA27E}"/>
              </a:ext>
            </a:extLst>
          </p:cNvPr>
          <p:cNvSpPr>
            <a:spLocks noGrp="1"/>
          </p:cNvSpPr>
          <p:nvPr>
            <p:ph sz="quarter" idx="12"/>
          </p:nvPr>
        </p:nvSpPr>
        <p:spPr>
          <a:xfrm>
            <a:off x="6283851" y="3256549"/>
            <a:ext cx="2558935" cy="2839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a:extLst>
              <a:ext uri="{FF2B5EF4-FFF2-40B4-BE49-F238E27FC236}">
                <a16:creationId xmlns:a16="http://schemas.microsoft.com/office/drawing/2014/main" id="{7BE8E4E3-E17F-F5EE-5CED-66CD91763172}"/>
              </a:ext>
            </a:extLst>
          </p:cNvPr>
          <p:cNvSpPr>
            <a:spLocks noGrp="1"/>
          </p:cNvSpPr>
          <p:nvPr>
            <p:ph sz="quarter" idx="16"/>
          </p:nvPr>
        </p:nvSpPr>
        <p:spPr>
          <a:xfrm>
            <a:off x="9170361" y="3256549"/>
            <a:ext cx="2558935" cy="2839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2" name="Straight Connector 21">
            <a:extLst>
              <a:ext uri="{FF2B5EF4-FFF2-40B4-BE49-F238E27FC236}">
                <a16:creationId xmlns:a16="http://schemas.microsoft.com/office/drawing/2014/main" id="{FB76C53A-111B-EFD1-255A-06E799535EC3}"/>
              </a:ext>
            </a:extLst>
          </p:cNvPr>
          <p:cNvCxnSpPr>
            <a:cxnSpLocks/>
          </p:cNvCxnSpPr>
          <p:nvPr/>
        </p:nvCxnSpPr>
        <p:spPr>
          <a:xfrm>
            <a:off x="6113219" y="1331381"/>
            <a:ext cx="0" cy="4764620"/>
          </a:xfrm>
          <a:prstGeom prst="line">
            <a:avLst/>
          </a:prstGeom>
          <a:noFill/>
          <a:ln w="12700" cap="flat">
            <a:solidFill>
              <a:schemeClr val="accent1"/>
            </a:solidFill>
            <a:prstDash val="solid"/>
            <a:round/>
          </a:ln>
          <a:effectLst/>
        </p:spPr>
        <p:style>
          <a:lnRef idx="0">
            <a:scrgbClr r="0" g="0" b="0"/>
          </a:lnRef>
          <a:fillRef idx="0">
            <a:scrgbClr r="0" g="0" b="0"/>
          </a:fillRef>
          <a:effectRef idx="0">
            <a:scrgbClr r="0" g="0" b="0"/>
          </a:effectRef>
          <a:fontRef idx="none"/>
        </p:style>
      </p:cxnSp>
      <p:sp>
        <p:nvSpPr>
          <p:cNvPr id="23" name="Picture Placeholder 5">
            <a:extLst>
              <a:ext uri="{FF2B5EF4-FFF2-40B4-BE49-F238E27FC236}">
                <a16:creationId xmlns:a16="http://schemas.microsoft.com/office/drawing/2014/main" id="{F054FEEC-2EC8-30B6-334D-3CB79403688E}"/>
              </a:ext>
            </a:extLst>
          </p:cNvPr>
          <p:cNvSpPr>
            <a:spLocks noGrp="1"/>
          </p:cNvSpPr>
          <p:nvPr>
            <p:ph type="pic" sz="quarter" idx="13"/>
          </p:nvPr>
        </p:nvSpPr>
        <p:spPr>
          <a:xfrm>
            <a:off x="472715" y="1352830"/>
            <a:ext cx="2566253" cy="1759341"/>
          </a:xfrm>
          <a:solidFill>
            <a:schemeClr val="tx2"/>
          </a:solidFill>
        </p:spPr>
        <p:txBody>
          <a:bodyPr/>
          <a:lstStyle>
            <a:lvl1pPr>
              <a:defRPr>
                <a:solidFill>
                  <a:schemeClr val="tx1">
                    <a:alpha val="0"/>
                  </a:schemeClr>
                </a:solidFill>
              </a:defRPr>
            </a:lvl1pPr>
          </a:lstStyle>
          <a:p>
            <a:r>
              <a:rPr lang="en-US"/>
              <a:t>Click icon to add picture</a:t>
            </a:r>
            <a:endParaRPr lang="en-US" dirty="0"/>
          </a:p>
        </p:txBody>
      </p:sp>
      <p:sp>
        <p:nvSpPr>
          <p:cNvPr id="24" name="Picture Placeholder 5">
            <a:extLst>
              <a:ext uri="{FF2B5EF4-FFF2-40B4-BE49-F238E27FC236}">
                <a16:creationId xmlns:a16="http://schemas.microsoft.com/office/drawing/2014/main" id="{180541DD-0795-0C22-46D6-F80EE5F5540F}"/>
              </a:ext>
            </a:extLst>
          </p:cNvPr>
          <p:cNvSpPr>
            <a:spLocks noGrp="1"/>
          </p:cNvSpPr>
          <p:nvPr>
            <p:ph type="pic" sz="quarter" idx="17"/>
          </p:nvPr>
        </p:nvSpPr>
        <p:spPr>
          <a:xfrm>
            <a:off x="3344251" y="1352830"/>
            <a:ext cx="2566253" cy="1759341"/>
          </a:xfrm>
          <a:solidFill>
            <a:schemeClr val="tx2"/>
          </a:solidFill>
        </p:spPr>
        <p:txBody>
          <a:bodyPr/>
          <a:lstStyle>
            <a:lvl1pPr>
              <a:defRPr>
                <a:solidFill>
                  <a:schemeClr val="tx1">
                    <a:alpha val="0"/>
                  </a:schemeClr>
                </a:solidFill>
              </a:defRPr>
            </a:lvl1pPr>
          </a:lstStyle>
          <a:p>
            <a:r>
              <a:rPr lang="en-US"/>
              <a:t>Click icon to add picture</a:t>
            </a:r>
          </a:p>
        </p:txBody>
      </p:sp>
      <p:sp>
        <p:nvSpPr>
          <p:cNvPr id="25" name="Picture Placeholder 5">
            <a:extLst>
              <a:ext uri="{FF2B5EF4-FFF2-40B4-BE49-F238E27FC236}">
                <a16:creationId xmlns:a16="http://schemas.microsoft.com/office/drawing/2014/main" id="{59B23BBA-36B5-F113-0FE4-FB66FEB9CBB6}"/>
              </a:ext>
            </a:extLst>
          </p:cNvPr>
          <p:cNvSpPr>
            <a:spLocks noGrp="1"/>
          </p:cNvSpPr>
          <p:nvPr>
            <p:ph type="pic" sz="quarter" idx="18"/>
          </p:nvPr>
        </p:nvSpPr>
        <p:spPr>
          <a:xfrm>
            <a:off x="6279956" y="1352830"/>
            <a:ext cx="2566253" cy="1759341"/>
          </a:xfrm>
          <a:solidFill>
            <a:schemeClr val="tx2"/>
          </a:solidFill>
        </p:spPr>
        <p:txBody>
          <a:bodyPr/>
          <a:lstStyle>
            <a:lvl1pPr>
              <a:defRPr>
                <a:solidFill>
                  <a:schemeClr val="tx1">
                    <a:alpha val="0"/>
                  </a:schemeClr>
                </a:solidFill>
              </a:defRPr>
            </a:lvl1pPr>
          </a:lstStyle>
          <a:p>
            <a:r>
              <a:rPr lang="en-US"/>
              <a:t>Click icon to add picture</a:t>
            </a:r>
          </a:p>
        </p:txBody>
      </p:sp>
      <p:sp>
        <p:nvSpPr>
          <p:cNvPr id="26" name="Picture Placeholder 5">
            <a:extLst>
              <a:ext uri="{FF2B5EF4-FFF2-40B4-BE49-F238E27FC236}">
                <a16:creationId xmlns:a16="http://schemas.microsoft.com/office/drawing/2014/main" id="{8C64E67F-1D85-E280-A439-CDD3DBE182D0}"/>
              </a:ext>
            </a:extLst>
          </p:cNvPr>
          <p:cNvSpPr>
            <a:spLocks noGrp="1"/>
          </p:cNvSpPr>
          <p:nvPr>
            <p:ph type="pic" sz="quarter" idx="19"/>
          </p:nvPr>
        </p:nvSpPr>
        <p:spPr>
          <a:xfrm>
            <a:off x="9167535" y="1352830"/>
            <a:ext cx="2566253" cy="1759341"/>
          </a:xfrm>
          <a:solidFill>
            <a:schemeClr val="tx2"/>
          </a:solidFill>
        </p:spPr>
        <p:txBody>
          <a:bodyPr/>
          <a:lstStyle>
            <a:lvl1pPr>
              <a:defRPr>
                <a:solidFill>
                  <a:schemeClr val="tx1">
                    <a:alpha val="0"/>
                  </a:schemeClr>
                </a:solidFill>
              </a:defRPr>
            </a:lvl1pPr>
          </a:lstStyle>
          <a:p>
            <a:r>
              <a:rPr lang="en-US"/>
              <a:t>Click icon to add picture</a:t>
            </a:r>
          </a:p>
        </p:txBody>
      </p:sp>
    </p:spTree>
    <p:extLst>
      <p:ext uri="{BB962C8B-B14F-4D97-AF65-F5344CB8AC3E}">
        <p14:creationId xmlns:p14="http://schemas.microsoft.com/office/powerpoint/2010/main" val="23969599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am - Single Highl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8C438B6-AAB8-308A-AA73-4F80D3440EE3}"/>
              </a:ext>
            </a:extLst>
          </p:cNvPr>
          <p:cNvSpPr>
            <a:spLocks noGrp="1"/>
          </p:cNvSpPr>
          <p:nvPr>
            <p:ph type="pic" sz="quarter" idx="13"/>
          </p:nvPr>
        </p:nvSpPr>
        <p:spPr>
          <a:xfrm>
            <a:off x="1278688" y="1773202"/>
            <a:ext cx="2941674" cy="2941673"/>
          </a:xfrm>
          <a:prstGeom prst="ellipse">
            <a:avLst/>
          </a:prstGeom>
          <a:solidFill>
            <a:schemeClr val="tx2"/>
          </a:solidFill>
          <a:ln w="9525">
            <a:solidFill>
              <a:schemeClr val="tx1"/>
            </a:solidFill>
          </a:ln>
        </p:spPr>
        <p:txBody>
          <a:bodyPr/>
          <a:lstStyle>
            <a:lvl1pPr>
              <a:defRPr>
                <a:noFill/>
              </a:defRPr>
            </a:lvl1pPr>
          </a:lstStyle>
          <a:p>
            <a:r>
              <a:rPr lang="en-US"/>
              <a:t>Click icon to add picture</a:t>
            </a:r>
            <a:endParaRPr lang="en-US" dirty="0"/>
          </a:p>
        </p:txBody>
      </p:sp>
      <p:sp>
        <p:nvSpPr>
          <p:cNvPr id="14" name="Body Level One…">
            <a:extLst>
              <a:ext uri="{FF2B5EF4-FFF2-40B4-BE49-F238E27FC236}">
                <a16:creationId xmlns:a16="http://schemas.microsoft.com/office/drawing/2014/main" id="{A6D60276-F89E-A815-536D-330E35C85569}"/>
              </a:ext>
            </a:extLst>
          </p:cNvPr>
          <p:cNvSpPr txBox="1">
            <a:spLocks noGrp="1"/>
          </p:cNvSpPr>
          <p:nvPr>
            <p:ph type="body" sz="quarter" idx="18" hasCustomPrompt="1"/>
          </p:nvPr>
        </p:nvSpPr>
        <p:spPr>
          <a:xfrm>
            <a:off x="4789519" y="2201110"/>
            <a:ext cx="2426476" cy="247419"/>
          </a:xfrm>
          <a:prstGeom prst="rect">
            <a:avLst/>
          </a:prstGeom>
        </p:spPr>
        <p:txBody>
          <a:bodyPr lIns="0" tIns="0" rIns="0" bIns="0" anchor="t">
            <a:spAutoFit/>
          </a:bodyPr>
          <a:lstStyle>
            <a:lvl1pPr marL="0" indent="0" algn="l">
              <a:lnSpc>
                <a:spcPts val="2133"/>
              </a:lnSpc>
              <a:spcBef>
                <a:spcPts val="0"/>
              </a:spcBef>
              <a:buClrTx/>
              <a:buSzTx/>
              <a:buFontTx/>
              <a:buNone/>
              <a:defRPr sz="1333" b="0" i="0" baseline="0">
                <a:solidFill>
                  <a:schemeClr val="tx1"/>
                </a:solidFill>
                <a:latin typeface="+mn-lt"/>
                <a:ea typeface="Inter" panose="02000503000000020004" pitchFamily="2" charset="0"/>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Title, Company</a:t>
            </a:r>
          </a:p>
        </p:txBody>
      </p:sp>
      <p:sp>
        <p:nvSpPr>
          <p:cNvPr id="15" name="Body Level One…">
            <a:extLst>
              <a:ext uri="{FF2B5EF4-FFF2-40B4-BE49-F238E27FC236}">
                <a16:creationId xmlns:a16="http://schemas.microsoft.com/office/drawing/2014/main" id="{3F80FA0F-01DC-A05A-0DC2-446BA23AAF16}"/>
              </a:ext>
            </a:extLst>
          </p:cNvPr>
          <p:cNvSpPr txBox="1">
            <a:spLocks noGrp="1"/>
          </p:cNvSpPr>
          <p:nvPr>
            <p:ph type="body" sz="quarter" idx="19" hasCustomPrompt="1"/>
          </p:nvPr>
        </p:nvSpPr>
        <p:spPr>
          <a:xfrm>
            <a:off x="4789519" y="1874768"/>
            <a:ext cx="2426476" cy="255883"/>
          </a:xfrm>
          <a:prstGeom prst="rect">
            <a:avLst/>
          </a:prstGeom>
        </p:spPr>
        <p:txBody>
          <a:bodyPr lIns="0" tIns="0" rIns="0" bIns="0" anchor="t">
            <a:spAutoFit/>
          </a:bodyPr>
          <a:lstStyle>
            <a:lvl1pPr marL="0" indent="0" algn="l">
              <a:lnSpc>
                <a:spcPts val="2133"/>
              </a:lnSpc>
              <a:spcBef>
                <a:spcPts val="0"/>
              </a:spcBef>
              <a:buClrTx/>
              <a:buSzTx/>
              <a:buFontTx/>
              <a:buNone/>
              <a:defRPr sz="1600" b="1" i="0" baseline="0">
                <a:solidFill>
                  <a:schemeClr val="tx1"/>
                </a:solidFill>
                <a:latin typeface="+mn-lt"/>
                <a:ea typeface="Inter" panose="02000503000000020004" pitchFamily="2" charset="0"/>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First Last Name</a:t>
            </a:r>
          </a:p>
        </p:txBody>
      </p:sp>
      <p:sp>
        <p:nvSpPr>
          <p:cNvPr id="3" name="Text Placeholder 2">
            <a:extLst>
              <a:ext uri="{FF2B5EF4-FFF2-40B4-BE49-F238E27FC236}">
                <a16:creationId xmlns:a16="http://schemas.microsoft.com/office/drawing/2014/main" id="{1EBBC585-26B7-DB4C-9FAE-68F9975D9EF1}"/>
              </a:ext>
            </a:extLst>
          </p:cNvPr>
          <p:cNvSpPr>
            <a:spLocks noGrp="1"/>
          </p:cNvSpPr>
          <p:nvPr>
            <p:ph type="body" sz="quarter" idx="24"/>
          </p:nvPr>
        </p:nvSpPr>
        <p:spPr>
          <a:xfrm>
            <a:off x="4789488" y="2624138"/>
            <a:ext cx="5573712" cy="2557462"/>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Text">
            <a:extLst>
              <a:ext uri="{FF2B5EF4-FFF2-40B4-BE49-F238E27FC236}">
                <a16:creationId xmlns:a16="http://schemas.microsoft.com/office/drawing/2014/main" id="{D4DB7E15-3F03-E4B5-1A53-FA6CD0A7F1BC}"/>
              </a:ext>
            </a:extLst>
          </p:cNvPr>
          <p:cNvSpPr txBox="1">
            <a:spLocks noGrp="1"/>
          </p:cNvSpPr>
          <p:nvPr>
            <p:ph type="title" hasCustomPrompt="1"/>
          </p:nvPr>
        </p:nvSpPr>
        <p:spPr>
          <a:xfrm>
            <a:off x="472716" y="466700"/>
            <a:ext cx="11305427" cy="498598"/>
          </a:xfrm>
          <a:prstGeom prst="rect">
            <a:avLst/>
          </a:prstGeom>
          <a:ln w="12700">
            <a:miter lim="400000"/>
          </a:ln>
        </p:spPr>
        <p:txBody>
          <a:bodyPr lIns="0" tIns="0" rIns="0" bIns="0">
            <a:spAutoFit/>
          </a:bodyPr>
          <a:lstStyle>
            <a:lvl1pPr>
              <a:defRPr>
                <a:latin typeface="+mj-lt"/>
              </a:defRPr>
            </a:lvl1pPr>
          </a:lstStyle>
          <a:p>
            <a:pPr lvl="0"/>
            <a:r>
              <a:rPr dirty="0"/>
              <a:t>Title Text</a:t>
            </a:r>
          </a:p>
        </p:txBody>
      </p:sp>
    </p:spTree>
    <p:extLst>
      <p:ext uri="{BB962C8B-B14F-4D97-AF65-F5344CB8AC3E}">
        <p14:creationId xmlns:p14="http://schemas.microsoft.com/office/powerpoint/2010/main" val="21764983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am - 3">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9F12974B-5E0B-5A22-8637-E2C52C814617}"/>
              </a:ext>
            </a:extLst>
          </p:cNvPr>
          <p:cNvSpPr>
            <a:spLocks noGrp="1"/>
          </p:cNvSpPr>
          <p:nvPr>
            <p:ph type="pic" sz="quarter" idx="26"/>
          </p:nvPr>
        </p:nvSpPr>
        <p:spPr>
          <a:xfrm>
            <a:off x="4891491" y="1887502"/>
            <a:ext cx="2251244" cy="2251243"/>
          </a:xfrm>
          <a:prstGeom prst="ellipse">
            <a:avLst/>
          </a:prstGeom>
          <a:solidFill>
            <a:schemeClr val="tx2"/>
          </a:solidFill>
          <a:ln w="9525">
            <a:solidFill>
              <a:schemeClr val="tx1"/>
            </a:solidFill>
          </a:ln>
        </p:spPr>
        <p:txBody>
          <a:bodyPr/>
          <a:lstStyle>
            <a:lvl1pPr>
              <a:defRPr>
                <a:noFill/>
              </a:defRPr>
            </a:lvl1pPr>
          </a:lstStyle>
          <a:p>
            <a:r>
              <a:rPr lang="en-US"/>
              <a:t>Click icon to add picture</a:t>
            </a:r>
          </a:p>
        </p:txBody>
      </p:sp>
      <p:sp>
        <p:nvSpPr>
          <p:cNvPr id="4" name="Picture Placeholder 5">
            <a:extLst>
              <a:ext uri="{FF2B5EF4-FFF2-40B4-BE49-F238E27FC236}">
                <a16:creationId xmlns:a16="http://schemas.microsoft.com/office/drawing/2014/main" id="{574BA4E7-E3AA-C8F0-3F7D-5177C8A72C8E}"/>
              </a:ext>
            </a:extLst>
          </p:cNvPr>
          <p:cNvSpPr>
            <a:spLocks noGrp="1"/>
          </p:cNvSpPr>
          <p:nvPr>
            <p:ph type="pic" sz="quarter" idx="27"/>
          </p:nvPr>
        </p:nvSpPr>
        <p:spPr>
          <a:xfrm>
            <a:off x="8549091" y="1887502"/>
            <a:ext cx="2251244" cy="2251243"/>
          </a:xfrm>
          <a:prstGeom prst="ellipse">
            <a:avLst/>
          </a:prstGeom>
          <a:solidFill>
            <a:schemeClr val="tx2"/>
          </a:solidFill>
          <a:ln w="9525">
            <a:solidFill>
              <a:schemeClr val="tx1"/>
            </a:solidFill>
          </a:ln>
        </p:spPr>
        <p:txBody>
          <a:bodyPr/>
          <a:lstStyle>
            <a:lvl1pPr>
              <a:defRPr>
                <a:noFill/>
              </a:defRPr>
            </a:lvl1pPr>
          </a:lstStyle>
          <a:p>
            <a:r>
              <a:rPr lang="en-US"/>
              <a:t>Click icon to add picture</a:t>
            </a:r>
          </a:p>
        </p:txBody>
      </p:sp>
      <p:sp>
        <p:nvSpPr>
          <p:cNvPr id="6" name="Picture Placeholder 5">
            <a:extLst>
              <a:ext uri="{FF2B5EF4-FFF2-40B4-BE49-F238E27FC236}">
                <a16:creationId xmlns:a16="http://schemas.microsoft.com/office/drawing/2014/main" id="{48C438B6-AAB8-308A-AA73-4F80D3440EE3}"/>
              </a:ext>
            </a:extLst>
          </p:cNvPr>
          <p:cNvSpPr>
            <a:spLocks noGrp="1"/>
          </p:cNvSpPr>
          <p:nvPr>
            <p:ph type="pic" sz="quarter" idx="13"/>
          </p:nvPr>
        </p:nvSpPr>
        <p:spPr>
          <a:xfrm>
            <a:off x="1233891" y="1887502"/>
            <a:ext cx="2251244" cy="2251243"/>
          </a:xfrm>
          <a:prstGeom prst="ellipse">
            <a:avLst/>
          </a:prstGeom>
          <a:solidFill>
            <a:schemeClr val="tx2"/>
          </a:solidFill>
          <a:ln w="9525">
            <a:solidFill>
              <a:schemeClr val="tx1"/>
            </a:solidFill>
          </a:ln>
        </p:spPr>
        <p:txBody>
          <a:bodyPr/>
          <a:lstStyle>
            <a:lvl1pPr>
              <a:defRPr>
                <a:noFill/>
              </a:defRPr>
            </a:lvl1pPr>
          </a:lstStyle>
          <a:p>
            <a:r>
              <a:rPr lang="en-US"/>
              <a:t>Click icon to add picture</a:t>
            </a:r>
          </a:p>
        </p:txBody>
      </p:sp>
      <p:sp>
        <p:nvSpPr>
          <p:cNvPr id="14" name="Body Level One…">
            <a:extLst>
              <a:ext uri="{FF2B5EF4-FFF2-40B4-BE49-F238E27FC236}">
                <a16:creationId xmlns:a16="http://schemas.microsoft.com/office/drawing/2014/main" id="{A6D60276-F89E-A815-536D-330E35C85569}"/>
              </a:ext>
            </a:extLst>
          </p:cNvPr>
          <p:cNvSpPr txBox="1">
            <a:spLocks noGrp="1"/>
          </p:cNvSpPr>
          <p:nvPr>
            <p:ph type="body" sz="quarter" idx="18" hasCustomPrompt="1"/>
          </p:nvPr>
        </p:nvSpPr>
        <p:spPr>
          <a:xfrm>
            <a:off x="1137714" y="4707185"/>
            <a:ext cx="2426476" cy="247419"/>
          </a:xfrm>
          <a:prstGeom prst="rect">
            <a:avLst/>
          </a:prstGeom>
        </p:spPr>
        <p:txBody>
          <a:bodyPr lIns="0" tIns="0" rIns="0" bIns="0" anchor="t">
            <a:spAutoFit/>
          </a:bodyPr>
          <a:lstStyle>
            <a:lvl1pPr marL="0" indent="0" algn="ctr">
              <a:lnSpc>
                <a:spcPts val="2133"/>
              </a:lnSpc>
              <a:spcBef>
                <a:spcPts val="0"/>
              </a:spcBef>
              <a:buClrTx/>
              <a:buSzTx/>
              <a:buFontTx/>
              <a:buNone/>
              <a:defRPr sz="1333"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Title, Company</a:t>
            </a:r>
          </a:p>
        </p:txBody>
      </p:sp>
      <p:sp>
        <p:nvSpPr>
          <p:cNvPr id="15" name="Body Level One…">
            <a:extLst>
              <a:ext uri="{FF2B5EF4-FFF2-40B4-BE49-F238E27FC236}">
                <a16:creationId xmlns:a16="http://schemas.microsoft.com/office/drawing/2014/main" id="{3F80FA0F-01DC-A05A-0DC2-446BA23AAF16}"/>
              </a:ext>
            </a:extLst>
          </p:cNvPr>
          <p:cNvSpPr txBox="1">
            <a:spLocks noGrp="1"/>
          </p:cNvSpPr>
          <p:nvPr>
            <p:ph type="body" sz="quarter" idx="19" hasCustomPrompt="1"/>
          </p:nvPr>
        </p:nvSpPr>
        <p:spPr>
          <a:xfrm>
            <a:off x="1137714" y="4380843"/>
            <a:ext cx="2426476" cy="255883"/>
          </a:xfrm>
          <a:prstGeom prst="rect">
            <a:avLst/>
          </a:prstGeom>
        </p:spPr>
        <p:txBody>
          <a:bodyPr lIns="0" tIns="0" rIns="0" bIns="0" anchor="t">
            <a:spAutoFit/>
          </a:bodyPr>
          <a:lstStyle>
            <a:lvl1pPr marL="0" indent="0" algn="ctr">
              <a:lnSpc>
                <a:spcPts val="2133"/>
              </a:lnSpc>
              <a:spcBef>
                <a:spcPts val="0"/>
              </a:spcBef>
              <a:buClrTx/>
              <a:buSzTx/>
              <a:buFontTx/>
              <a:buNone/>
              <a:defRPr sz="1600" b="1"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First Last Name</a:t>
            </a:r>
          </a:p>
        </p:txBody>
      </p:sp>
      <p:sp>
        <p:nvSpPr>
          <p:cNvPr id="17" name="Body Level One…">
            <a:extLst>
              <a:ext uri="{FF2B5EF4-FFF2-40B4-BE49-F238E27FC236}">
                <a16:creationId xmlns:a16="http://schemas.microsoft.com/office/drawing/2014/main" id="{089A88ED-94E2-2333-557B-DDA79827BF25}"/>
              </a:ext>
            </a:extLst>
          </p:cNvPr>
          <p:cNvSpPr txBox="1">
            <a:spLocks noGrp="1"/>
          </p:cNvSpPr>
          <p:nvPr>
            <p:ph type="body" sz="quarter" idx="21" hasCustomPrompt="1"/>
          </p:nvPr>
        </p:nvSpPr>
        <p:spPr>
          <a:xfrm>
            <a:off x="4798618" y="4707185"/>
            <a:ext cx="2426476" cy="247419"/>
          </a:xfrm>
          <a:prstGeom prst="rect">
            <a:avLst/>
          </a:prstGeom>
        </p:spPr>
        <p:txBody>
          <a:bodyPr lIns="0" tIns="0" rIns="0" bIns="0" anchor="t">
            <a:spAutoFit/>
          </a:bodyPr>
          <a:lstStyle>
            <a:lvl1pPr marL="0" indent="0" algn="ctr">
              <a:lnSpc>
                <a:spcPts val="2133"/>
              </a:lnSpc>
              <a:spcBef>
                <a:spcPts val="0"/>
              </a:spcBef>
              <a:buClrTx/>
              <a:buSzTx/>
              <a:buFontTx/>
              <a:buNone/>
              <a:defRPr sz="1333"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Title, Company</a:t>
            </a:r>
          </a:p>
        </p:txBody>
      </p:sp>
      <p:sp>
        <p:nvSpPr>
          <p:cNvPr id="18" name="Body Level One…">
            <a:extLst>
              <a:ext uri="{FF2B5EF4-FFF2-40B4-BE49-F238E27FC236}">
                <a16:creationId xmlns:a16="http://schemas.microsoft.com/office/drawing/2014/main" id="{C4300CB5-9B07-8126-539E-961566C58716}"/>
              </a:ext>
            </a:extLst>
          </p:cNvPr>
          <p:cNvSpPr txBox="1">
            <a:spLocks noGrp="1"/>
          </p:cNvSpPr>
          <p:nvPr>
            <p:ph type="body" sz="quarter" idx="22" hasCustomPrompt="1"/>
          </p:nvPr>
        </p:nvSpPr>
        <p:spPr>
          <a:xfrm>
            <a:off x="4798618" y="4380843"/>
            <a:ext cx="2426476" cy="255883"/>
          </a:xfrm>
          <a:prstGeom prst="rect">
            <a:avLst/>
          </a:prstGeom>
        </p:spPr>
        <p:txBody>
          <a:bodyPr lIns="0" tIns="0" rIns="0" bIns="0" anchor="t">
            <a:spAutoFit/>
          </a:bodyPr>
          <a:lstStyle>
            <a:lvl1pPr marL="0" indent="0" algn="ctr">
              <a:lnSpc>
                <a:spcPts val="2133"/>
              </a:lnSpc>
              <a:spcBef>
                <a:spcPts val="0"/>
              </a:spcBef>
              <a:buClrTx/>
              <a:buSzTx/>
              <a:buFontTx/>
              <a:buNone/>
              <a:defRPr sz="1600" b="1"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First Last Name</a:t>
            </a:r>
          </a:p>
        </p:txBody>
      </p:sp>
      <p:sp>
        <p:nvSpPr>
          <p:cNvPr id="20" name="Body Level One…">
            <a:extLst>
              <a:ext uri="{FF2B5EF4-FFF2-40B4-BE49-F238E27FC236}">
                <a16:creationId xmlns:a16="http://schemas.microsoft.com/office/drawing/2014/main" id="{0832BBAF-2149-70D1-6D62-6848D69118D9}"/>
              </a:ext>
            </a:extLst>
          </p:cNvPr>
          <p:cNvSpPr txBox="1">
            <a:spLocks noGrp="1"/>
          </p:cNvSpPr>
          <p:nvPr>
            <p:ph type="body" sz="quarter" idx="24" hasCustomPrompt="1"/>
          </p:nvPr>
        </p:nvSpPr>
        <p:spPr>
          <a:xfrm>
            <a:off x="8459522" y="4707185"/>
            <a:ext cx="2426476" cy="247419"/>
          </a:xfrm>
          <a:prstGeom prst="rect">
            <a:avLst/>
          </a:prstGeom>
        </p:spPr>
        <p:txBody>
          <a:bodyPr lIns="0" tIns="0" rIns="0" bIns="0" anchor="t">
            <a:spAutoFit/>
          </a:bodyPr>
          <a:lstStyle>
            <a:lvl1pPr marL="0" indent="0" algn="ctr">
              <a:lnSpc>
                <a:spcPts val="2133"/>
              </a:lnSpc>
              <a:spcBef>
                <a:spcPts val="0"/>
              </a:spcBef>
              <a:buClrTx/>
              <a:buSzTx/>
              <a:buFontTx/>
              <a:buNone/>
              <a:defRPr sz="1333"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Title, Company</a:t>
            </a:r>
          </a:p>
        </p:txBody>
      </p:sp>
      <p:sp>
        <p:nvSpPr>
          <p:cNvPr id="21" name="Body Level One…">
            <a:extLst>
              <a:ext uri="{FF2B5EF4-FFF2-40B4-BE49-F238E27FC236}">
                <a16:creationId xmlns:a16="http://schemas.microsoft.com/office/drawing/2014/main" id="{10A0A4E2-DD20-3A69-7FF3-C5CAB4507E92}"/>
              </a:ext>
            </a:extLst>
          </p:cNvPr>
          <p:cNvSpPr txBox="1">
            <a:spLocks noGrp="1"/>
          </p:cNvSpPr>
          <p:nvPr>
            <p:ph type="body" sz="quarter" idx="25" hasCustomPrompt="1"/>
          </p:nvPr>
        </p:nvSpPr>
        <p:spPr>
          <a:xfrm>
            <a:off x="8459522" y="4380843"/>
            <a:ext cx="2426476" cy="255883"/>
          </a:xfrm>
          <a:prstGeom prst="rect">
            <a:avLst/>
          </a:prstGeom>
        </p:spPr>
        <p:txBody>
          <a:bodyPr lIns="0" tIns="0" rIns="0" bIns="0" anchor="t">
            <a:spAutoFit/>
          </a:bodyPr>
          <a:lstStyle>
            <a:lvl1pPr marL="0" indent="0" algn="ctr">
              <a:lnSpc>
                <a:spcPts val="2133"/>
              </a:lnSpc>
              <a:spcBef>
                <a:spcPts val="0"/>
              </a:spcBef>
              <a:buClrTx/>
              <a:buSzTx/>
              <a:buFontTx/>
              <a:buNone/>
              <a:defRPr sz="1600" b="1"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First Last Name</a:t>
            </a:r>
          </a:p>
        </p:txBody>
      </p:sp>
      <p:sp>
        <p:nvSpPr>
          <p:cNvPr id="5" name="Title Text">
            <a:extLst>
              <a:ext uri="{FF2B5EF4-FFF2-40B4-BE49-F238E27FC236}">
                <a16:creationId xmlns:a16="http://schemas.microsoft.com/office/drawing/2014/main" id="{EF99B7BB-40D1-9121-C2C2-B1524CBC3734}"/>
              </a:ext>
            </a:extLst>
          </p:cNvPr>
          <p:cNvSpPr txBox="1">
            <a:spLocks noGrp="1"/>
          </p:cNvSpPr>
          <p:nvPr>
            <p:ph type="title" hasCustomPrompt="1"/>
          </p:nvPr>
        </p:nvSpPr>
        <p:spPr>
          <a:xfrm>
            <a:off x="472716" y="466700"/>
            <a:ext cx="11305427" cy="498598"/>
          </a:xfrm>
          <a:prstGeom prst="rect">
            <a:avLst/>
          </a:prstGeom>
          <a:ln w="12700">
            <a:miter lim="400000"/>
          </a:ln>
        </p:spPr>
        <p:txBody>
          <a:bodyPr lIns="0" tIns="0" rIns="0" bIns="0">
            <a:spAutoFit/>
          </a:bodyPr>
          <a:lstStyle>
            <a:lvl1pPr>
              <a:defRPr>
                <a:latin typeface="+mj-lt"/>
              </a:defRPr>
            </a:lvl1pPr>
          </a:lstStyle>
          <a:p>
            <a:pPr lvl="0"/>
            <a:r>
              <a:rPr dirty="0"/>
              <a:t>Title Text</a:t>
            </a:r>
          </a:p>
        </p:txBody>
      </p:sp>
    </p:spTree>
    <p:extLst>
      <p:ext uri="{BB962C8B-B14F-4D97-AF65-F5344CB8AC3E}">
        <p14:creationId xmlns:p14="http://schemas.microsoft.com/office/powerpoint/2010/main" val="28936495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am - 4">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8C438B6-AAB8-308A-AA73-4F80D3440EE3}"/>
              </a:ext>
            </a:extLst>
          </p:cNvPr>
          <p:cNvSpPr>
            <a:spLocks noGrp="1"/>
          </p:cNvSpPr>
          <p:nvPr>
            <p:ph type="pic" sz="quarter" idx="13"/>
          </p:nvPr>
        </p:nvSpPr>
        <p:spPr>
          <a:xfrm>
            <a:off x="710594" y="2188025"/>
            <a:ext cx="1950721" cy="1950720"/>
          </a:xfrm>
          <a:prstGeom prst="ellipse">
            <a:avLst/>
          </a:prstGeom>
          <a:solidFill>
            <a:schemeClr val="tx2"/>
          </a:solidFill>
          <a:ln w="9525">
            <a:solidFill>
              <a:schemeClr val="tx1"/>
            </a:solidFill>
          </a:ln>
        </p:spPr>
        <p:txBody>
          <a:bodyPr/>
          <a:lstStyle>
            <a:lvl1pPr>
              <a:defRPr>
                <a:noFill/>
              </a:defRPr>
            </a:lvl1pPr>
          </a:lstStyle>
          <a:p>
            <a:r>
              <a:rPr lang="en-US"/>
              <a:t>Click icon to add picture</a:t>
            </a:r>
            <a:endParaRPr lang="en-US" dirty="0"/>
          </a:p>
        </p:txBody>
      </p:sp>
      <p:sp>
        <p:nvSpPr>
          <p:cNvPr id="14" name="Body Level One…">
            <a:extLst>
              <a:ext uri="{FF2B5EF4-FFF2-40B4-BE49-F238E27FC236}">
                <a16:creationId xmlns:a16="http://schemas.microsoft.com/office/drawing/2014/main" id="{A6D60276-F89E-A815-536D-330E35C85569}"/>
              </a:ext>
            </a:extLst>
          </p:cNvPr>
          <p:cNvSpPr txBox="1">
            <a:spLocks noGrp="1"/>
          </p:cNvSpPr>
          <p:nvPr>
            <p:ph type="body" sz="quarter" idx="18" hasCustomPrompt="1"/>
          </p:nvPr>
        </p:nvSpPr>
        <p:spPr>
          <a:xfrm>
            <a:off x="472717" y="4707185"/>
            <a:ext cx="2426476" cy="247419"/>
          </a:xfrm>
          <a:prstGeom prst="rect">
            <a:avLst/>
          </a:prstGeom>
        </p:spPr>
        <p:txBody>
          <a:bodyPr lIns="0" tIns="0" rIns="0" bIns="0" anchor="t">
            <a:spAutoFit/>
          </a:bodyPr>
          <a:lstStyle>
            <a:lvl1pPr marL="0" indent="0" algn="ctr">
              <a:lnSpc>
                <a:spcPts val="2133"/>
              </a:lnSpc>
              <a:spcBef>
                <a:spcPts val="0"/>
              </a:spcBef>
              <a:buClrTx/>
              <a:buSzTx/>
              <a:buFontTx/>
              <a:buNone/>
              <a:defRPr sz="1333"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Title, Company</a:t>
            </a:r>
          </a:p>
        </p:txBody>
      </p:sp>
      <p:sp>
        <p:nvSpPr>
          <p:cNvPr id="15" name="Body Level One…">
            <a:extLst>
              <a:ext uri="{FF2B5EF4-FFF2-40B4-BE49-F238E27FC236}">
                <a16:creationId xmlns:a16="http://schemas.microsoft.com/office/drawing/2014/main" id="{3F80FA0F-01DC-A05A-0DC2-446BA23AAF16}"/>
              </a:ext>
            </a:extLst>
          </p:cNvPr>
          <p:cNvSpPr txBox="1">
            <a:spLocks noGrp="1"/>
          </p:cNvSpPr>
          <p:nvPr>
            <p:ph type="body" sz="quarter" idx="19" hasCustomPrompt="1"/>
          </p:nvPr>
        </p:nvSpPr>
        <p:spPr>
          <a:xfrm>
            <a:off x="472717" y="4380843"/>
            <a:ext cx="2426476" cy="255883"/>
          </a:xfrm>
          <a:prstGeom prst="rect">
            <a:avLst/>
          </a:prstGeom>
        </p:spPr>
        <p:txBody>
          <a:bodyPr lIns="0" tIns="0" rIns="0" bIns="0" anchor="t">
            <a:spAutoFit/>
          </a:bodyPr>
          <a:lstStyle>
            <a:lvl1pPr marL="0" indent="0" algn="ctr">
              <a:lnSpc>
                <a:spcPts val="2133"/>
              </a:lnSpc>
              <a:spcBef>
                <a:spcPts val="0"/>
              </a:spcBef>
              <a:buClrTx/>
              <a:buSzTx/>
              <a:buFontTx/>
              <a:buNone/>
              <a:defRPr sz="1600" b="1"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First Last Name</a:t>
            </a:r>
          </a:p>
        </p:txBody>
      </p:sp>
      <p:sp>
        <p:nvSpPr>
          <p:cNvPr id="16" name="Picture Placeholder 5">
            <a:extLst>
              <a:ext uri="{FF2B5EF4-FFF2-40B4-BE49-F238E27FC236}">
                <a16:creationId xmlns:a16="http://schemas.microsoft.com/office/drawing/2014/main" id="{BFC410DE-D5FA-58A9-F4B9-7B12D7481C68}"/>
              </a:ext>
            </a:extLst>
          </p:cNvPr>
          <p:cNvSpPr>
            <a:spLocks noGrp="1"/>
          </p:cNvSpPr>
          <p:nvPr>
            <p:ph type="pic" sz="quarter" idx="20"/>
          </p:nvPr>
        </p:nvSpPr>
        <p:spPr>
          <a:xfrm>
            <a:off x="3645710" y="2188025"/>
            <a:ext cx="1950721" cy="1950720"/>
          </a:xfrm>
          <a:prstGeom prst="ellipse">
            <a:avLst/>
          </a:prstGeom>
          <a:solidFill>
            <a:schemeClr val="tx2"/>
          </a:solidFill>
          <a:ln w="9525">
            <a:solidFill>
              <a:schemeClr val="tx1"/>
            </a:solidFill>
          </a:ln>
        </p:spPr>
        <p:txBody>
          <a:bodyPr/>
          <a:lstStyle>
            <a:lvl1pPr>
              <a:defRPr>
                <a:noFill/>
              </a:defRPr>
            </a:lvl1pPr>
          </a:lstStyle>
          <a:p>
            <a:r>
              <a:rPr lang="en-US"/>
              <a:t>Click icon to add picture</a:t>
            </a:r>
          </a:p>
        </p:txBody>
      </p:sp>
      <p:sp>
        <p:nvSpPr>
          <p:cNvPr id="17" name="Body Level One…">
            <a:extLst>
              <a:ext uri="{FF2B5EF4-FFF2-40B4-BE49-F238E27FC236}">
                <a16:creationId xmlns:a16="http://schemas.microsoft.com/office/drawing/2014/main" id="{089A88ED-94E2-2333-557B-DDA79827BF25}"/>
              </a:ext>
            </a:extLst>
          </p:cNvPr>
          <p:cNvSpPr txBox="1">
            <a:spLocks noGrp="1"/>
          </p:cNvSpPr>
          <p:nvPr>
            <p:ph type="body" sz="quarter" idx="21" hasCustomPrompt="1"/>
          </p:nvPr>
        </p:nvSpPr>
        <p:spPr>
          <a:xfrm>
            <a:off x="3407833" y="4707185"/>
            <a:ext cx="2426476" cy="247419"/>
          </a:xfrm>
          <a:prstGeom prst="rect">
            <a:avLst/>
          </a:prstGeom>
        </p:spPr>
        <p:txBody>
          <a:bodyPr lIns="0" tIns="0" rIns="0" bIns="0" anchor="t">
            <a:spAutoFit/>
          </a:bodyPr>
          <a:lstStyle>
            <a:lvl1pPr marL="0" indent="0" algn="ctr">
              <a:lnSpc>
                <a:spcPts val="2133"/>
              </a:lnSpc>
              <a:spcBef>
                <a:spcPts val="0"/>
              </a:spcBef>
              <a:buClrTx/>
              <a:buSzTx/>
              <a:buFontTx/>
              <a:buNone/>
              <a:defRPr sz="1333"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Title, Company</a:t>
            </a:r>
          </a:p>
        </p:txBody>
      </p:sp>
      <p:sp>
        <p:nvSpPr>
          <p:cNvPr id="18" name="Body Level One…">
            <a:extLst>
              <a:ext uri="{FF2B5EF4-FFF2-40B4-BE49-F238E27FC236}">
                <a16:creationId xmlns:a16="http://schemas.microsoft.com/office/drawing/2014/main" id="{C4300CB5-9B07-8126-539E-961566C58716}"/>
              </a:ext>
            </a:extLst>
          </p:cNvPr>
          <p:cNvSpPr txBox="1">
            <a:spLocks noGrp="1"/>
          </p:cNvSpPr>
          <p:nvPr>
            <p:ph type="body" sz="quarter" idx="22" hasCustomPrompt="1"/>
          </p:nvPr>
        </p:nvSpPr>
        <p:spPr>
          <a:xfrm>
            <a:off x="3407833" y="4380843"/>
            <a:ext cx="2426476" cy="255883"/>
          </a:xfrm>
          <a:prstGeom prst="rect">
            <a:avLst/>
          </a:prstGeom>
        </p:spPr>
        <p:txBody>
          <a:bodyPr lIns="0" tIns="0" rIns="0" bIns="0" anchor="t">
            <a:spAutoFit/>
          </a:bodyPr>
          <a:lstStyle>
            <a:lvl1pPr marL="0" indent="0" algn="ctr">
              <a:lnSpc>
                <a:spcPts val="2133"/>
              </a:lnSpc>
              <a:spcBef>
                <a:spcPts val="0"/>
              </a:spcBef>
              <a:buClrTx/>
              <a:buSzTx/>
              <a:buFontTx/>
              <a:buNone/>
              <a:defRPr sz="1600" b="1"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First Last Name</a:t>
            </a:r>
          </a:p>
        </p:txBody>
      </p:sp>
      <p:sp>
        <p:nvSpPr>
          <p:cNvPr id="19" name="Picture Placeholder 5">
            <a:extLst>
              <a:ext uri="{FF2B5EF4-FFF2-40B4-BE49-F238E27FC236}">
                <a16:creationId xmlns:a16="http://schemas.microsoft.com/office/drawing/2014/main" id="{128A787C-2770-C738-7855-7659EBA703C8}"/>
              </a:ext>
            </a:extLst>
          </p:cNvPr>
          <p:cNvSpPr>
            <a:spLocks noGrp="1"/>
          </p:cNvSpPr>
          <p:nvPr>
            <p:ph type="pic" sz="quarter" idx="23"/>
          </p:nvPr>
        </p:nvSpPr>
        <p:spPr>
          <a:xfrm>
            <a:off x="6562757" y="2188025"/>
            <a:ext cx="1950721" cy="1950720"/>
          </a:xfrm>
          <a:prstGeom prst="ellipse">
            <a:avLst/>
          </a:prstGeom>
          <a:solidFill>
            <a:schemeClr val="tx2"/>
          </a:solidFill>
          <a:ln w="9525">
            <a:solidFill>
              <a:schemeClr val="tx1"/>
            </a:solidFill>
          </a:ln>
        </p:spPr>
        <p:txBody>
          <a:bodyPr/>
          <a:lstStyle>
            <a:lvl1pPr>
              <a:defRPr>
                <a:noFill/>
              </a:defRPr>
            </a:lvl1pPr>
          </a:lstStyle>
          <a:p>
            <a:r>
              <a:rPr lang="en-US"/>
              <a:t>Click icon to add picture</a:t>
            </a:r>
          </a:p>
        </p:txBody>
      </p:sp>
      <p:sp>
        <p:nvSpPr>
          <p:cNvPr id="20" name="Body Level One…">
            <a:extLst>
              <a:ext uri="{FF2B5EF4-FFF2-40B4-BE49-F238E27FC236}">
                <a16:creationId xmlns:a16="http://schemas.microsoft.com/office/drawing/2014/main" id="{0832BBAF-2149-70D1-6D62-6848D69118D9}"/>
              </a:ext>
            </a:extLst>
          </p:cNvPr>
          <p:cNvSpPr txBox="1">
            <a:spLocks noGrp="1"/>
          </p:cNvSpPr>
          <p:nvPr>
            <p:ph type="body" sz="quarter" idx="24" hasCustomPrompt="1"/>
          </p:nvPr>
        </p:nvSpPr>
        <p:spPr>
          <a:xfrm>
            <a:off x="6324879" y="4707185"/>
            <a:ext cx="2426476" cy="247419"/>
          </a:xfrm>
          <a:prstGeom prst="rect">
            <a:avLst/>
          </a:prstGeom>
        </p:spPr>
        <p:txBody>
          <a:bodyPr lIns="0" tIns="0" rIns="0" bIns="0" anchor="t">
            <a:spAutoFit/>
          </a:bodyPr>
          <a:lstStyle>
            <a:lvl1pPr marL="0" indent="0" algn="ctr">
              <a:lnSpc>
                <a:spcPts val="2133"/>
              </a:lnSpc>
              <a:spcBef>
                <a:spcPts val="0"/>
              </a:spcBef>
              <a:buClrTx/>
              <a:buSzTx/>
              <a:buFontTx/>
              <a:buNone/>
              <a:defRPr sz="1333"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Title, Company</a:t>
            </a:r>
          </a:p>
        </p:txBody>
      </p:sp>
      <p:sp>
        <p:nvSpPr>
          <p:cNvPr id="21" name="Body Level One…">
            <a:extLst>
              <a:ext uri="{FF2B5EF4-FFF2-40B4-BE49-F238E27FC236}">
                <a16:creationId xmlns:a16="http://schemas.microsoft.com/office/drawing/2014/main" id="{10A0A4E2-DD20-3A69-7FF3-C5CAB4507E92}"/>
              </a:ext>
            </a:extLst>
          </p:cNvPr>
          <p:cNvSpPr txBox="1">
            <a:spLocks noGrp="1"/>
          </p:cNvSpPr>
          <p:nvPr>
            <p:ph type="body" sz="quarter" idx="25" hasCustomPrompt="1"/>
          </p:nvPr>
        </p:nvSpPr>
        <p:spPr>
          <a:xfrm>
            <a:off x="6324879" y="4380843"/>
            <a:ext cx="2426476" cy="255883"/>
          </a:xfrm>
          <a:prstGeom prst="rect">
            <a:avLst/>
          </a:prstGeom>
        </p:spPr>
        <p:txBody>
          <a:bodyPr lIns="0" tIns="0" rIns="0" bIns="0" anchor="t">
            <a:spAutoFit/>
          </a:bodyPr>
          <a:lstStyle>
            <a:lvl1pPr marL="0" indent="0" algn="ctr">
              <a:lnSpc>
                <a:spcPts val="2133"/>
              </a:lnSpc>
              <a:spcBef>
                <a:spcPts val="0"/>
              </a:spcBef>
              <a:buClrTx/>
              <a:buSzTx/>
              <a:buFontTx/>
              <a:buNone/>
              <a:defRPr sz="1600" b="1"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First Last Name</a:t>
            </a:r>
          </a:p>
        </p:txBody>
      </p:sp>
      <p:sp>
        <p:nvSpPr>
          <p:cNvPr id="22" name="Picture Placeholder 5">
            <a:extLst>
              <a:ext uri="{FF2B5EF4-FFF2-40B4-BE49-F238E27FC236}">
                <a16:creationId xmlns:a16="http://schemas.microsoft.com/office/drawing/2014/main" id="{C6A65B60-9EED-AA45-3DE2-26F7E2F6FFEE}"/>
              </a:ext>
            </a:extLst>
          </p:cNvPr>
          <p:cNvSpPr>
            <a:spLocks noGrp="1"/>
          </p:cNvSpPr>
          <p:nvPr>
            <p:ph type="pic" sz="quarter" idx="26"/>
          </p:nvPr>
        </p:nvSpPr>
        <p:spPr>
          <a:xfrm>
            <a:off x="9461742" y="2188025"/>
            <a:ext cx="1950721" cy="1950720"/>
          </a:xfrm>
          <a:prstGeom prst="ellipse">
            <a:avLst/>
          </a:prstGeom>
          <a:solidFill>
            <a:schemeClr val="tx2"/>
          </a:solidFill>
          <a:ln w="9525">
            <a:solidFill>
              <a:schemeClr val="tx1"/>
            </a:solidFill>
          </a:ln>
        </p:spPr>
        <p:txBody>
          <a:bodyPr/>
          <a:lstStyle>
            <a:lvl1pPr>
              <a:defRPr>
                <a:noFill/>
              </a:defRPr>
            </a:lvl1pPr>
          </a:lstStyle>
          <a:p>
            <a:r>
              <a:rPr lang="en-US"/>
              <a:t>Click icon to add picture</a:t>
            </a:r>
          </a:p>
        </p:txBody>
      </p:sp>
      <p:sp>
        <p:nvSpPr>
          <p:cNvPr id="23" name="Body Level One…">
            <a:extLst>
              <a:ext uri="{FF2B5EF4-FFF2-40B4-BE49-F238E27FC236}">
                <a16:creationId xmlns:a16="http://schemas.microsoft.com/office/drawing/2014/main" id="{3E24A17D-3FF0-A525-B8FC-4D680E00C907}"/>
              </a:ext>
            </a:extLst>
          </p:cNvPr>
          <p:cNvSpPr txBox="1">
            <a:spLocks noGrp="1"/>
          </p:cNvSpPr>
          <p:nvPr>
            <p:ph type="body" sz="quarter" idx="27" hasCustomPrompt="1"/>
          </p:nvPr>
        </p:nvSpPr>
        <p:spPr>
          <a:xfrm>
            <a:off x="9223865" y="4707185"/>
            <a:ext cx="2426476" cy="247419"/>
          </a:xfrm>
          <a:prstGeom prst="rect">
            <a:avLst/>
          </a:prstGeom>
        </p:spPr>
        <p:txBody>
          <a:bodyPr lIns="0" tIns="0" rIns="0" bIns="0" anchor="t">
            <a:spAutoFit/>
          </a:bodyPr>
          <a:lstStyle>
            <a:lvl1pPr marL="0" indent="0" algn="ctr">
              <a:lnSpc>
                <a:spcPts val="2133"/>
              </a:lnSpc>
              <a:spcBef>
                <a:spcPts val="0"/>
              </a:spcBef>
              <a:buClrTx/>
              <a:buSzTx/>
              <a:buFontTx/>
              <a:buNone/>
              <a:defRPr sz="1333"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Title, Company</a:t>
            </a:r>
          </a:p>
        </p:txBody>
      </p:sp>
      <p:sp>
        <p:nvSpPr>
          <p:cNvPr id="24" name="Body Level One…">
            <a:extLst>
              <a:ext uri="{FF2B5EF4-FFF2-40B4-BE49-F238E27FC236}">
                <a16:creationId xmlns:a16="http://schemas.microsoft.com/office/drawing/2014/main" id="{F26FC45C-15C1-ED1A-D656-AA6C17FC140B}"/>
              </a:ext>
            </a:extLst>
          </p:cNvPr>
          <p:cNvSpPr txBox="1">
            <a:spLocks noGrp="1"/>
          </p:cNvSpPr>
          <p:nvPr>
            <p:ph type="body" sz="quarter" idx="28" hasCustomPrompt="1"/>
          </p:nvPr>
        </p:nvSpPr>
        <p:spPr>
          <a:xfrm>
            <a:off x="9223865" y="4380843"/>
            <a:ext cx="2426476" cy="255883"/>
          </a:xfrm>
          <a:prstGeom prst="rect">
            <a:avLst/>
          </a:prstGeom>
        </p:spPr>
        <p:txBody>
          <a:bodyPr lIns="0" tIns="0" rIns="0" bIns="0" anchor="t">
            <a:spAutoFit/>
          </a:bodyPr>
          <a:lstStyle>
            <a:lvl1pPr marL="0" indent="0" algn="ctr">
              <a:lnSpc>
                <a:spcPts val="2133"/>
              </a:lnSpc>
              <a:spcBef>
                <a:spcPts val="0"/>
              </a:spcBef>
              <a:buClrTx/>
              <a:buSzTx/>
              <a:buFontTx/>
              <a:buNone/>
              <a:defRPr sz="1600" b="1"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First Last Name</a:t>
            </a:r>
          </a:p>
        </p:txBody>
      </p:sp>
      <p:sp>
        <p:nvSpPr>
          <p:cNvPr id="3" name="Title Text">
            <a:extLst>
              <a:ext uri="{FF2B5EF4-FFF2-40B4-BE49-F238E27FC236}">
                <a16:creationId xmlns:a16="http://schemas.microsoft.com/office/drawing/2014/main" id="{BBC3FF74-D77C-F5A2-651B-5D080B069304}"/>
              </a:ext>
            </a:extLst>
          </p:cNvPr>
          <p:cNvSpPr txBox="1">
            <a:spLocks noGrp="1"/>
          </p:cNvSpPr>
          <p:nvPr>
            <p:ph type="title" hasCustomPrompt="1"/>
          </p:nvPr>
        </p:nvSpPr>
        <p:spPr>
          <a:xfrm>
            <a:off x="472716" y="466700"/>
            <a:ext cx="11305427" cy="498598"/>
          </a:xfrm>
          <a:prstGeom prst="rect">
            <a:avLst/>
          </a:prstGeom>
          <a:ln w="12700">
            <a:miter lim="400000"/>
          </a:ln>
        </p:spPr>
        <p:txBody>
          <a:bodyPr lIns="0" tIns="0" rIns="0" bIns="0">
            <a:spAutoFit/>
          </a:bodyPr>
          <a:lstStyle>
            <a:lvl1pPr>
              <a:defRPr>
                <a:latin typeface="+mj-lt"/>
              </a:defRPr>
            </a:lvl1pPr>
          </a:lstStyle>
          <a:p>
            <a:pPr lvl="0"/>
            <a:r>
              <a:rPr dirty="0"/>
              <a:t>Title Text</a:t>
            </a:r>
          </a:p>
        </p:txBody>
      </p:sp>
    </p:spTree>
    <p:extLst>
      <p:ext uri="{BB962C8B-B14F-4D97-AF65-F5344CB8AC3E}">
        <p14:creationId xmlns:p14="http://schemas.microsoft.com/office/powerpoint/2010/main" val="10341998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am - 6">
    <p:spTree>
      <p:nvGrpSpPr>
        <p:cNvPr id="1" name=""/>
        <p:cNvGrpSpPr/>
        <p:nvPr/>
      </p:nvGrpSpPr>
      <p:grpSpPr>
        <a:xfrm>
          <a:off x="0" y="0"/>
          <a:ext cx="0" cy="0"/>
          <a:chOff x="0" y="0"/>
          <a:chExt cx="0" cy="0"/>
        </a:xfrm>
      </p:grpSpPr>
      <p:sp>
        <p:nvSpPr>
          <p:cNvPr id="24" name="Picture Placeholder 5">
            <a:extLst>
              <a:ext uri="{FF2B5EF4-FFF2-40B4-BE49-F238E27FC236}">
                <a16:creationId xmlns:a16="http://schemas.microsoft.com/office/drawing/2014/main" id="{0F1591B9-53BF-FA89-F54B-C7B16027FDDD}"/>
              </a:ext>
            </a:extLst>
          </p:cNvPr>
          <p:cNvSpPr>
            <a:spLocks noGrp="1"/>
          </p:cNvSpPr>
          <p:nvPr>
            <p:ph type="pic" sz="quarter" idx="13"/>
          </p:nvPr>
        </p:nvSpPr>
        <p:spPr>
          <a:xfrm>
            <a:off x="2319564" y="1177911"/>
            <a:ext cx="1682649" cy="1682648"/>
          </a:xfrm>
          <a:prstGeom prst="ellipse">
            <a:avLst/>
          </a:prstGeom>
          <a:solidFill>
            <a:schemeClr val="tx2"/>
          </a:solidFill>
          <a:ln w="9525">
            <a:solidFill>
              <a:schemeClr val="tx1"/>
            </a:solidFill>
          </a:ln>
        </p:spPr>
        <p:txBody>
          <a:bodyPr/>
          <a:lstStyle>
            <a:lvl1pPr>
              <a:defRPr>
                <a:noFill/>
              </a:defRPr>
            </a:lvl1pPr>
          </a:lstStyle>
          <a:p>
            <a:r>
              <a:rPr lang="en-US"/>
              <a:t>Click icon to add picture</a:t>
            </a:r>
            <a:endParaRPr lang="en-US" dirty="0"/>
          </a:p>
        </p:txBody>
      </p:sp>
      <p:sp>
        <p:nvSpPr>
          <p:cNvPr id="26" name="Body Level One…">
            <a:extLst>
              <a:ext uri="{FF2B5EF4-FFF2-40B4-BE49-F238E27FC236}">
                <a16:creationId xmlns:a16="http://schemas.microsoft.com/office/drawing/2014/main" id="{B0F97C01-1171-389C-0E46-DE672C98AF16}"/>
              </a:ext>
            </a:extLst>
          </p:cNvPr>
          <p:cNvSpPr txBox="1">
            <a:spLocks noGrp="1"/>
          </p:cNvSpPr>
          <p:nvPr>
            <p:ph type="body" sz="quarter" idx="18" hasCustomPrompt="1"/>
          </p:nvPr>
        </p:nvSpPr>
        <p:spPr>
          <a:xfrm>
            <a:off x="1947651" y="3284505"/>
            <a:ext cx="2426476" cy="239040"/>
          </a:xfrm>
          <a:prstGeom prst="rect">
            <a:avLst/>
          </a:prstGeom>
        </p:spPr>
        <p:txBody>
          <a:bodyPr lIns="0" tIns="0" rIns="0" bIns="0" anchor="t">
            <a:spAutoFit/>
          </a:bodyPr>
          <a:lstStyle>
            <a:lvl1pPr marL="0" indent="0" algn="ctr">
              <a:lnSpc>
                <a:spcPts val="2133"/>
              </a:lnSpc>
              <a:spcBef>
                <a:spcPts val="0"/>
              </a:spcBef>
              <a:buClrTx/>
              <a:buSzTx/>
              <a:buFontTx/>
              <a:buNone/>
              <a:defRPr sz="1067"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Title, Company</a:t>
            </a:r>
          </a:p>
        </p:txBody>
      </p:sp>
      <p:sp>
        <p:nvSpPr>
          <p:cNvPr id="27" name="Body Level One…">
            <a:extLst>
              <a:ext uri="{FF2B5EF4-FFF2-40B4-BE49-F238E27FC236}">
                <a16:creationId xmlns:a16="http://schemas.microsoft.com/office/drawing/2014/main" id="{B74ECF78-2613-E62B-156D-050BE76BCA00}"/>
              </a:ext>
            </a:extLst>
          </p:cNvPr>
          <p:cNvSpPr txBox="1">
            <a:spLocks noGrp="1"/>
          </p:cNvSpPr>
          <p:nvPr>
            <p:ph type="body" sz="quarter" idx="19" hasCustomPrompt="1"/>
          </p:nvPr>
        </p:nvSpPr>
        <p:spPr>
          <a:xfrm>
            <a:off x="1947651" y="2967194"/>
            <a:ext cx="2426476" cy="249556"/>
          </a:xfrm>
          <a:prstGeom prst="rect">
            <a:avLst/>
          </a:prstGeom>
        </p:spPr>
        <p:txBody>
          <a:bodyPr lIns="0" tIns="0" rIns="0" bIns="0" anchor="t">
            <a:spAutoFit/>
          </a:bodyPr>
          <a:lstStyle>
            <a:lvl1pPr marL="0" indent="0" algn="ctr">
              <a:lnSpc>
                <a:spcPts val="2133"/>
              </a:lnSpc>
              <a:spcBef>
                <a:spcPts val="0"/>
              </a:spcBef>
              <a:buClrTx/>
              <a:buSzTx/>
              <a:buFontTx/>
              <a:buNone/>
              <a:defRPr sz="1400" b="1"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First Last Name</a:t>
            </a:r>
          </a:p>
        </p:txBody>
      </p:sp>
      <p:sp>
        <p:nvSpPr>
          <p:cNvPr id="28" name="Body Level One…">
            <a:extLst>
              <a:ext uri="{FF2B5EF4-FFF2-40B4-BE49-F238E27FC236}">
                <a16:creationId xmlns:a16="http://schemas.microsoft.com/office/drawing/2014/main" id="{E1FBC62D-7516-0754-0841-FE8951378B1E}"/>
              </a:ext>
            </a:extLst>
          </p:cNvPr>
          <p:cNvSpPr txBox="1">
            <a:spLocks noGrp="1"/>
          </p:cNvSpPr>
          <p:nvPr>
            <p:ph type="body" sz="quarter" idx="21" hasCustomPrompt="1"/>
          </p:nvPr>
        </p:nvSpPr>
        <p:spPr>
          <a:xfrm>
            <a:off x="4882767" y="3284505"/>
            <a:ext cx="2426476" cy="239040"/>
          </a:xfrm>
          <a:prstGeom prst="rect">
            <a:avLst/>
          </a:prstGeom>
        </p:spPr>
        <p:txBody>
          <a:bodyPr lIns="0" tIns="0" rIns="0" bIns="0" anchor="t">
            <a:spAutoFit/>
          </a:bodyPr>
          <a:lstStyle>
            <a:lvl1pPr marL="0" indent="0" algn="ctr">
              <a:lnSpc>
                <a:spcPts val="2133"/>
              </a:lnSpc>
              <a:spcBef>
                <a:spcPts val="0"/>
              </a:spcBef>
              <a:buClrTx/>
              <a:buSzTx/>
              <a:buFontTx/>
              <a:buNone/>
              <a:defRPr sz="1067"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Title, Company</a:t>
            </a:r>
          </a:p>
        </p:txBody>
      </p:sp>
      <p:sp>
        <p:nvSpPr>
          <p:cNvPr id="29" name="Body Level One…">
            <a:extLst>
              <a:ext uri="{FF2B5EF4-FFF2-40B4-BE49-F238E27FC236}">
                <a16:creationId xmlns:a16="http://schemas.microsoft.com/office/drawing/2014/main" id="{276DB91C-8C3F-2CB4-0B66-E83C649E97E5}"/>
              </a:ext>
            </a:extLst>
          </p:cNvPr>
          <p:cNvSpPr txBox="1">
            <a:spLocks noGrp="1"/>
          </p:cNvSpPr>
          <p:nvPr>
            <p:ph type="body" sz="quarter" idx="22" hasCustomPrompt="1"/>
          </p:nvPr>
        </p:nvSpPr>
        <p:spPr>
          <a:xfrm>
            <a:off x="4882767" y="2967194"/>
            <a:ext cx="2426476" cy="249556"/>
          </a:xfrm>
          <a:prstGeom prst="rect">
            <a:avLst/>
          </a:prstGeom>
        </p:spPr>
        <p:txBody>
          <a:bodyPr lIns="0" tIns="0" rIns="0" bIns="0" anchor="t">
            <a:spAutoFit/>
          </a:bodyPr>
          <a:lstStyle>
            <a:lvl1pPr marL="0" indent="0" algn="ctr">
              <a:lnSpc>
                <a:spcPts val="2133"/>
              </a:lnSpc>
              <a:spcBef>
                <a:spcPts val="0"/>
              </a:spcBef>
              <a:buClrTx/>
              <a:buSzTx/>
              <a:buFontTx/>
              <a:buNone/>
              <a:defRPr sz="1400" b="1"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First Last Name</a:t>
            </a:r>
          </a:p>
        </p:txBody>
      </p:sp>
      <p:sp>
        <p:nvSpPr>
          <p:cNvPr id="30" name="Body Level One…">
            <a:extLst>
              <a:ext uri="{FF2B5EF4-FFF2-40B4-BE49-F238E27FC236}">
                <a16:creationId xmlns:a16="http://schemas.microsoft.com/office/drawing/2014/main" id="{68CEE50F-8886-1F24-609B-62373FE371A7}"/>
              </a:ext>
            </a:extLst>
          </p:cNvPr>
          <p:cNvSpPr txBox="1">
            <a:spLocks noGrp="1"/>
          </p:cNvSpPr>
          <p:nvPr>
            <p:ph type="body" sz="quarter" idx="24" hasCustomPrompt="1"/>
          </p:nvPr>
        </p:nvSpPr>
        <p:spPr>
          <a:xfrm>
            <a:off x="7799814" y="3284505"/>
            <a:ext cx="2426476" cy="239040"/>
          </a:xfrm>
          <a:prstGeom prst="rect">
            <a:avLst/>
          </a:prstGeom>
        </p:spPr>
        <p:txBody>
          <a:bodyPr lIns="0" tIns="0" rIns="0" bIns="0" anchor="t">
            <a:spAutoFit/>
          </a:bodyPr>
          <a:lstStyle>
            <a:lvl1pPr marL="0" indent="0" algn="ctr">
              <a:lnSpc>
                <a:spcPts val="2133"/>
              </a:lnSpc>
              <a:spcBef>
                <a:spcPts val="0"/>
              </a:spcBef>
              <a:buClrTx/>
              <a:buSzTx/>
              <a:buFontTx/>
              <a:buNone/>
              <a:defRPr sz="1067"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Title, Company</a:t>
            </a:r>
          </a:p>
        </p:txBody>
      </p:sp>
      <p:sp>
        <p:nvSpPr>
          <p:cNvPr id="31" name="Body Level One…">
            <a:extLst>
              <a:ext uri="{FF2B5EF4-FFF2-40B4-BE49-F238E27FC236}">
                <a16:creationId xmlns:a16="http://schemas.microsoft.com/office/drawing/2014/main" id="{8087E61E-2E57-16DB-E318-DCB8588F2738}"/>
              </a:ext>
            </a:extLst>
          </p:cNvPr>
          <p:cNvSpPr txBox="1">
            <a:spLocks noGrp="1"/>
          </p:cNvSpPr>
          <p:nvPr>
            <p:ph type="body" sz="quarter" idx="25" hasCustomPrompt="1"/>
          </p:nvPr>
        </p:nvSpPr>
        <p:spPr>
          <a:xfrm>
            <a:off x="7799814" y="2967194"/>
            <a:ext cx="2426476" cy="249556"/>
          </a:xfrm>
          <a:prstGeom prst="rect">
            <a:avLst/>
          </a:prstGeom>
        </p:spPr>
        <p:txBody>
          <a:bodyPr lIns="0" tIns="0" rIns="0" bIns="0" anchor="t">
            <a:spAutoFit/>
          </a:bodyPr>
          <a:lstStyle>
            <a:lvl1pPr marL="0" indent="0" algn="ctr">
              <a:lnSpc>
                <a:spcPts val="2133"/>
              </a:lnSpc>
              <a:spcBef>
                <a:spcPts val="0"/>
              </a:spcBef>
              <a:buClrTx/>
              <a:buSzTx/>
              <a:buFontTx/>
              <a:buNone/>
              <a:defRPr sz="1400" b="1"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First Last Name</a:t>
            </a:r>
          </a:p>
        </p:txBody>
      </p:sp>
      <p:sp>
        <p:nvSpPr>
          <p:cNvPr id="32" name="Picture Placeholder 5">
            <a:extLst>
              <a:ext uri="{FF2B5EF4-FFF2-40B4-BE49-F238E27FC236}">
                <a16:creationId xmlns:a16="http://schemas.microsoft.com/office/drawing/2014/main" id="{2570E8CA-4940-ABF4-8C8D-66B742E7B61D}"/>
              </a:ext>
            </a:extLst>
          </p:cNvPr>
          <p:cNvSpPr>
            <a:spLocks noGrp="1"/>
          </p:cNvSpPr>
          <p:nvPr>
            <p:ph type="pic" sz="quarter" idx="29"/>
          </p:nvPr>
        </p:nvSpPr>
        <p:spPr>
          <a:xfrm>
            <a:off x="5254676" y="1177911"/>
            <a:ext cx="1682649" cy="1682648"/>
          </a:xfrm>
          <a:prstGeom prst="ellipse">
            <a:avLst/>
          </a:prstGeom>
          <a:solidFill>
            <a:schemeClr val="tx2"/>
          </a:solidFill>
          <a:ln w="9525">
            <a:solidFill>
              <a:schemeClr val="tx1"/>
            </a:solidFill>
          </a:ln>
        </p:spPr>
        <p:txBody>
          <a:bodyPr/>
          <a:lstStyle>
            <a:lvl1pPr>
              <a:defRPr>
                <a:noFill/>
              </a:defRPr>
            </a:lvl1pPr>
          </a:lstStyle>
          <a:p>
            <a:r>
              <a:rPr lang="en-US"/>
              <a:t>Click icon to add picture</a:t>
            </a:r>
          </a:p>
        </p:txBody>
      </p:sp>
      <p:sp>
        <p:nvSpPr>
          <p:cNvPr id="33" name="Picture Placeholder 5">
            <a:extLst>
              <a:ext uri="{FF2B5EF4-FFF2-40B4-BE49-F238E27FC236}">
                <a16:creationId xmlns:a16="http://schemas.microsoft.com/office/drawing/2014/main" id="{7FF8EEFD-65AA-9791-2D77-3A4456DAA928}"/>
              </a:ext>
            </a:extLst>
          </p:cNvPr>
          <p:cNvSpPr>
            <a:spLocks noGrp="1"/>
          </p:cNvSpPr>
          <p:nvPr>
            <p:ph type="pic" sz="quarter" idx="30"/>
          </p:nvPr>
        </p:nvSpPr>
        <p:spPr>
          <a:xfrm>
            <a:off x="8171724" y="1177911"/>
            <a:ext cx="1682649" cy="1682648"/>
          </a:xfrm>
          <a:prstGeom prst="ellipse">
            <a:avLst/>
          </a:prstGeom>
          <a:solidFill>
            <a:schemeClr val="tx2"/>
          </a:solidFill>
          <a:ln w="9525">
            <a:solidFill>
              <a:schemeClr val="tx1"/>
            </a:solidFill>
          </a:ln>
        </p:spPr>
        <p:txBody>
          <a:bodyPr/>
          <a:lstStyle>
            <a:lvl1pPr>
              <a:defRPr>
                <a:noFill/>
              </a:defRPr>
            </a:lvl1pPr>
          </a:lstStyle>
          <a:p>
            <a:r>
              <a:rPr lang="en-US"/>
              <a:t>Click icon to add picture</a:t>
            </a:r>
          </a:p>
        </p:txBody>
      </p:sp>
      <p:sp>
        <p:nvSpPr>
          <p:cNvPr id="34" name="Picture Placeholder 5">
            <a:extLst>
              <a:ext uri="{FF2B5EF4-FFF2-40B4-BE49-F238E27FC236}">
                <a16:creationId xmlns:a16="http://schemas.microsoft.com/office/drawing/2014/main" id="{01934B69-7C81-BD33-16EA-A6C215599866}"/>
              </a:ext>
            </a:extLst>
          </p:cNvPr>
          <p:cNvSpPr>
            <a:spLocks noGrp="1"/>
          </p:cNvSpPr>
          <p:nvPr>
            <p:ph type="pic" sz="quarter" idx="32"/>
          </p:nvPr>
        </p:nvSpPr>
        <p:spPr>
          <a:xfrm>
            <a:off x="2319564" y="3769840"/>
            <a:ext cx="1682649" cy="1682648"/>
          </a:xfrm>
          <a:prstGeom prst="ellipse">
            <a:avLst/>
          </a:prstGeom>
          <a:solidFill>
            <a:schemeClr val="tx2"/>
          </a:solidFill>
          <a:ln w="9525">
            <a:solidFill>
              <a:schemeClr val="tx1"/>
            </a:solidFill>
          </a:ln>
        </p:spPr>
        <p:txBody>
          <a:bodyPr/>
          <a:lstStyle>
            <a:lvl1pPr>
              <a:defRPr>
                <a:noFill/>
              </a:defRPr>
            </a:lvl1pPr>
          </a:lstStyle>
          <a:p>
            <a:r>
              <a:rPr lang="en-US"/>
              <a:t>Click icon to add picture</a:t>
            </a:r>
          </a:p>
        </p:txBody>
      </p:sp>
      <p:sp>
        <p:nvSpPr>
          <p:cNvPr id="35" name="Body Level One…">
            <a:extLst>
              <a:ext uri="{FF2B5EF4-FFF2-40B4-BE49-F238E27FC236}">
                <a16:creationId xmlns:a16="http://schemas.microsoft.com/office/drawing/2014/main" id="{D7E3FB48-73A3-CBD7-A766-180543D64796}"/>
              </a:ext>
            </a:extLst>
          </p:cNvPr>
          <p:cNvSpPr txBox="1">
            <a:spLocks noGrp="1"/>
          </p:cNvSpPr>
          <p:nvPr>
            <p:ph type="body" sz="quarter" idx="33" hasCustomPrompt="1"/>
          </p:nvPr>
        </p:nvSpPr>
        <p:spPr>
          <a:xfrm>
            <a:off x="1947651" y="5876435"/>
            <a:ext cx="2426476" cy="239040"/>
          </a:xfrm>
          <a:prstGeom prst="rect">
            <a:avLst/>
          </a:prstGeom>
        </p:spPr>
        <p:txBody>
          <a:bodyPr lIns="0" tIns="0" rIns="0" bIns="0" anchor="t">
            <a:spAutoFit/>
          </a:bodyPr>
          <a:lstStyle>
            <a:lvl1pPr marL="0" indent="0" algn="ctr">
              <a:lnSpc>
                <a:spcPts val="2133"/>
              </a:lnSpc>
              <a:spcBef>
                <a:spcPts val="0"/>
              </a:spcBef>
              <a:buClrTx/>
              <a:buSzTx/>
              <a:buFontTx/>
              <a:buNone/>
              <a:defRPr sz="1067"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Title, Company</a:t>
            </a:r>
          </a:p>
        </p:txBody>
      </p:sp>
      <p:sp>
        <p:nvSpPr>
          <p:cNvPr id="36" name="Body Level One…">
            <a:extLst>
              <a:ext uri="{FF2B5EF4-FFF2-40B4-BE49-F238E27FC236}">
                <a16:creationId xmlns:a16="http://schemas.microsoft.com/office/drawing/2014/main" id="{4DCC9532-470D-F2FF-FA5E-93B2ED276CB1}"/>
              </a:ext>
            </a:extLst>
          </p:cNvPr>
          <p:cNvSpPr txBox="1">
            <a:spLocks noGrp="1"/>
          </p:cNvSpPr>
          <p:nvPr>
            <p:ph type="body" sz="quarter" idx="34" hasCustomPrompt="1"/>
          </p:nvPr>
        </p:nvSpPr>
        <p:spPr>
          <a:xfrm>
            <a:off x="1947651" y="5559123"/>
            <a:ext cx="2426476" cy="249556"/>
          </a:xfrm>
          <a:prstGeom prst="rect">
            <a:avLst/>
          </a:prstGeom>
        </p:spPr>
        <p:txBody>
          <a:bodyPr lIns="0" tIns="0" rIns="0" bIns="0" anchor="t">
            <a:spAutoFit/>
          </a:bodyPr>
          <a:lstStyle>
            <a:lvl1pPr marL="0" indent="0" algn="ctr">
              <a:lnSpc>
                <a:spcPts val="2133"/>
              </a:lnSpc>
              <a:spcBef>
                <a:spcPts val="0"/>
              </a:spcBef>
              <a:buClrTx/>
              <a:buSzTx/>
              <a:buFontTx/>
              <a:buNone/>
              <a:defRPr sz="1400" b="1"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First Last Name</a:t>
            </a:r>
          </a:p>
        </p:txBody>
      </p:sp>
      <p:sp>
        <p:nvSpPr>
          <p:cNvPr id="37" name="Body Level One…">
            <a:extLst>
              <a:ext uri="{FF2B5EF4-FFF2-40B4-BE49-F238E27FC236}">
                <a16:creationId xmlns:a16="http://schemas.microsoft.com/office/drawing/2014/main" id="{70556102-B952-FA85-88FC-13BB4FBC787F}"/>
              </a:ext>
            </a:extLst>
          </p:cNvPr>
          <p:cNvSpPr txBox="1">
            <a:spLocks noGrp="1"/>
          </p:cNvSpPr>
          <p:nvPr>
            <p:ph type="body" sz="quarter" idx="35" hasCustomPrompt="1"/>
          </p:nvPr>
        </p:nvSpPr>
        <p:spPr>
          <a:xfrm>
            <a:off x="4882767" y="5876435"/>
            <a:ext cx="2426476" cy="239040"/>
          </a:xfrm>
          <a:prstGeom prst="rect">
            <a:avLst/>
          </a:prstGeom>
        </p:spPr>
        <p:txBody>
          <a:bodyPr lIns="0" tIns="0" rIns="0" bIns="0" anchor="t">
            <a:spAutoFit/>
          </a:bodyPr>
          <a:lstStyle>
            <a:lvl1pPr marL="0" indent="0" algn="ctr">
              <a:lnSpc>
                <a:spcPts val="2133"/>
              </a:lnSpc>
              <a:spcBef>
                <a:spcPts val="0"/>
              </a:spcBef>
              <a:buClrTx/>
              <a:buSzTx/>
              <a:buFontTx/>
              <a:buNone/>
              <a:defRPr sz="1067"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Title, Company</a:t>
            </a:r>
          </a:p>
        </p:txBody>
      </p:sp>
      <p:sp>
        <p:nvSpPr>
          <p:cNvPr id="38" name="Body Level One…">
            <a:extLst>
              <a:ext uri="{FF2B5EF4-FFF2-40B4-BE49-F238E27FC236}">
                <a16:creationId xmlns:a16="http://schemas.microsoft.com/office/drawing/2014/main" id="{337763F6-E58A-D58D-329C-5701AEC20C07}"/>
              </a:ext>
            </a:extLst>
          </p:cNvPr>
          <p:cNvSpPr txBox="1">
            <a:spLocks noGrp="1"/>
          </p:cNvSpPr>
          <p:nvPr>
            <p:ph type="body" sz="quarter" idx="36" hasCustomPrompt="1"/>
          </p:nvPr>
        </p:nvSpPr>
        <p:spPr>
          <a:xfrm>
            <a:off x="4882767" y="5559123"/>
            <a:ext cx="2426476" cy="249556"/>
          </a:xfrm>
          <a:prstGeom prst="rect">
            <a:avLst/>
          </a:prstGeom>
        </p:spPr>
        <p:txBody>
          <a:bodyPr lIns="0" tIns="0" rIns="0" bIns="0" anchor="t">
            <a:spAutoFit/>
          </a:bodyPr>
          <a:lstStyle>
            <a:lvl1pPr marL="0" indent="0" algn="ctr">
              <a:lnSpc>
                <a:spcPts val="2133"/>
              </a:lnSpc>
              <a:spcBef>
                <a:spcPts val="0"/>
              </a:spcBef>
              <a:buClrTx/>
              <a:buSzTx/>
              <a:buFontTx/>
              <a:buNone/>
              <a:defRPr sz="1400" b="1"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First Last Name</a:t>
            </a:r>
          </a:p>
        </p:txBody>
      </p:sp>
      <p:sp>
        <p:nvSpPr>
          <p:cNvPr id="39" name="Body Level One…">
            <a:extLst>
              <a:ext uri="{FF2B5EF4-FFF2-40B4-BE49-F238E27FC236}">
                <a16:creationId xmlns:a16="http://schemas.microsoft.com/office/drawing/2014/main" id="{B63517B2-DBB1-F3CC-193C-42C95E0C9B0A}"/>
              </a:ext>
            </a:extLst>
          </p:cNvPr>
          <p:cNvSpPr txBox="1">
            <a:spLocks noGrp="1"/>
          </p:cNvSpPr>
          <p:nvPr>
            <p:ph type="body" sz="quarter" idx="37" hasCustomPrompt="1"/>
          </p:nvPr>
        </p:nvSpPr>
        <p:spPr>
          <a:xfrm>
            <a:off x="7799814" y="5876435"/>
            <a:ext cx="2426476" cy="239040"/>
          </a:xfrm>
          <a:prstGeom prst="rect">
            <a:avLst/>
          </a:prstGeom>
        </p:spPr>
        <p:txBody>
          <a:bodyPr lIns="0" tIns="0" rIns="0" bIns="0" anchor="t">
            <a:spAutoFit/>
          </a:bodyPr>
          <a:lstStyle>
            <a:lvl1pPr marL="0" indent="0" algn="ctr">
              <a:lnSpc>
                <a:spcPts val="2133"/>
              </a:lnSpc>
              <a:spcBef>
                <a:spcPts val="0"/>
              </a:spcBef>
              <a:buClrTx/>
              <a:buSzTx/>
              <a:buFontTx/>
              <a:buNone/>
              <a:defRPr sz="1067"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Title, Company</a:t>
            </a:r>
          </a:p>
        </p:txBody>
      </p:sp>
      <p:sp>
        <p:nvSpPr>
          <p:cNvPr id="40" name="Body Level One…">
            <a:extLst>
              <a:ext uri="{FF2B5EF4-FFF2-40B4-BE49-F238E27FC236}">
                <a16:creationId xmlns:a16="http://schemas.microsoft.com/office/drawing/2014/main" id="{71F1C12D-B962-ADA8-D55C-FFE67BDA3541}"/>
              </a:ext>
            </a:extLst>
          </p:cNvPr>
          <p:cNvSpPr txBox="1">
            <a:spLocks noGrp="1"/>
          </p:cNvSpPr>
          <p:nvPr>
            <p:ph type="body" sz="quarter" idx="38" hasCustomPrompt="1"/>
          </p:nvPr>
        </p:nvSpPr>
        <p:spPr>
          <a:xfrm>
            <a:off x="7799814" y="5559123"/>
            <a:ext cx="2426476" cy="249556"/>
          </a:xfrm>
          <a:prstGeom prst="rect">
            <a:avLst/>
          </a:prstGeom>
        </p:spPr>
        <p:txBody>
          <a:bodyPr lIns="0" tIns="0" rIns="0" bIns="0" anchor="t">
            <a:spAutoFit/>
          </a:bodyPr>
          <a:lstStyle>
            <a:lvl1pPr marL="0" indent="0" algn="ctr">
              <a:lnSpc>
                <a:spcPts val="2133"/>
              </a:lnSpc>
              <a:spcBef>
                <a:spcPts val="0"/>
              </a:spcBef>
              <a:buClrTx/>
              <a:buSzTx/>
              <a:buFontTx/>
              <a:buNone/>
              <a:defRPr sz="1400" b="1"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First Last Name</a:t>
            </a:r>
          </a:p>
        </p:txBody>
      </p:sp>
      <p:sp>
        <p:nvSpPr>
          <p:cNvPr id="41" name="Picture Placeholder 5">
            <a:extLst>
              <a:ext uri="{FF2B5EF4-FFF2-40B4-BE49-F238E27FC236}">
                <a16:creationId xmlns:a16="http://schemas.microsoft.com/office/drawing/2014/main" id="{2D2BB2FD-1A07-6F7B-48C0-87500C88D2AC}"/>
              </a:ext>
            </a:extLst>
          </p:cNvPr>
          <p:cNvSpPr>
            <a:spLocks noGrp="1"/>
          </p:cNvSpPr>
          <p:nvPr>
            <p:ph type="pic" sz="quarter" idx="41"/>
          </p:nvPr>
        </p:nvSpPr>
        <p:spPr>
          <a:xfrm>
            <a:off x="5254676" y="3769840"/>
            <a:ext cx="1682649" cy="1682648"/>
          </a:xfrm>
          <a:prstGeom prst="ellipse">
            <a:avLst/>
          </a:prstGeom>
          <a:solidFill>
            <a:schemeClr val="tx2"/>
          </a:solidFill>
          <a:ln w="9525">
            <a:solidFill>
              <a:schemeClr val="tx1"/>
            </a:solidFill>
          </a:ln>
        </p:spPr>
        <p:txBody>
          <a:bodyPr/>
          <a:lstStyle>
            <a:lvl1pPr>
              <a:defRPr>
                <a:noFill/>
              </a:defRPr>
            </a:lvl1pPr>
          </a:lstStyle>
          <a:p>
            <a:r>
              <a:rPr lang="en-US"/>
              <a:t>Click icon to add picture</a:t>
            </a:r>
          </a:p>
        </p:txBody>
      </p:sp>
      <p:sp>
        <p:nvSpPr>
          <p:cNvPr id="42" name="Picture Placeholder 5">
            <a:extLst>
              <a:ext uri="{FF2B5EF4-FFF2-40B4-BE49-F238E27FC236}">
                <a16:creationId xmlns:a16="http://schemas.microsoft.com/office/drawing/2014/main" id="{66204B79-EDBB-23B3-34E2-751E36987365}"/>
              </a:ext>
            </a:extLst>
          </p:cNvPr>
          <p:cNvSpPr>
            <a:spLocks noGrp="1"/>
          </p:cNvSpPr>
          <p:nvPr>
            <p:ph type="pic" sz="quarter" idx="42"/>
          </p:nvPr>
        </p:nvSpPr>
        <p:spPr>
          <a:xfrm>
            <a:off x="8171724" y="3769840"/>
            <a:ext cx="1682649" cy="1682648"/>
          </a:xfrm>
          <a:prstGeom prst="ellipse">
            <a:avLst/>
          </a:prstGeom>
          <a:solidFill>
            <a:schemeClr val="tx2"/>
          </a:solidFill>
          <a:ln w="9525">
            <a:solidFill>
              <a:schemeClr val="tx1"/>
            </a:solidFill>
          </a:ln>
        </p:spPr>
        <p:txBody>
          <a:bodyPr/>
          <a:lstStyle>
            <a:lvl1pPr>
              <a:defRPr>
                <a:noFill/>
              </a:defRPr>
            </a:lvl1pPr>
          </a:lstStyle>
          <a:p>
            <a:r>
              <a:rPr lang="en-US"/>
              <a:t>Click icon to add picture</a:t>
            </a:r>
          </a:p>
        </p:txBody>
      </p:sp>
      <p:sp>
        <p:nvSpPr>
          <p:cNvPr id="3" name="Title Text">
            <a:extLst>
              <a:ext uri="{FF2B5EF4-FFF2-40B4-BE49-F238E27FC236}">
                <a16:creationId xmlns:a16="http://schemas.microsoft.com/office/drawing/2014/main" id="{C8BEEF14-87E5-5A6C-F1A3-0CD0680CA18A}"/>
              </a:ext>
            </a:extLst>
          </p:cNvPr>
          <p:cNvSpPr txBox="1">
            <a:spLocks noGrp="1"/>
          </p:cNvSpPr>
          <p:nvPr>
            <p:ph type="title" hasCustomPrompt="1"/>
          </p:nvPr>
        </p:nvSpPr>
        <p:spPr>
          <a:xfrm>
            <a:off x="472716" y="466700"/>
            <a:ext cx="11305427" cy="498598"/>
          </a:xfrm>
          <a:prstGeom prst="rect">
            <a:avLst/>
          </a:prstGeom>
          <a:ln w="12700">
            <a:miter lim="400000"/>
          </a:ln>
        </p:spPr>
        <p:txBody>
          <a:bodyPr lIns="0" tIns="0" rIns="0" bIns="0">
            <a:spAutoFit/>
          </a:bodyPr>
          <a:lstStyle>
            <a:lvl1pPr>
              <a:defRPr>
                <a:latin typeface="+mj-lt"/>
              </a:defRPr>
            </a:lvl1pPr>
          </a:lstStyle>
          <a:p>
            <a:pPr lvl="0"/>
            <a:r>
              <a:rPr dirty="0"/>
              <a:t>Title Text</a:t>
            </a:r>
          </a:p>
        </p:txBody>
      </p:sp>
    </p:spTree>
    <p:extLst>
      <p:ext uri="{BB962C8B-B14F-4D97-AF65-F5344CB8AC3E}">
        <p14:creationId xmlns:p14="http://schemas.microsoft.com/office/powerpoint/2010/main" val="3568531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 Dark Image Right">
    <p:bg>
      <p:bgRef idx="1001">
        <a:schemeClr val="bg1"/>
      </p:bgRef>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D07DD7D-D32C-EF19-6CFE-0F7825647C46}"/>
              </a:ext>
            </a:extLst>
          </p:cNvPr>
          <p:cNvSpPr>
            <a:spLocks noGrp="1"/>
          </p:cNvSpPr>
          <p:nvPr>
            <p:ph type="pic" sz="quarter" idx="10"/>
          </p:nvPr>
        </p:nvSpPr>
        <p:spPr>
          <a:xfrm>
            <a:off x="11189" y="0"/>
            <a:ext cx="5864620" cy="6858000"/>
          </a:xfrm>
          <a:solidFill>
            <a:schemeClr val="tx2"/>
          </a:solidFill>
        </p:spPr>
        <p:txBody>
          <a:bodyPr/>
          <a:lstStyle>
            <a:lvl1pPr>
              <a:defRPr>
                <a:solidFill>
                  <a:schemeClr val="tx1">
                    <a:alpha val="0"/>
                  </a:schemeClr>
                </a:solidFill>
              </a:defRPr>
            </a:lvl1pPr>
          </a:lstStyle>
          <a:p>
            <a:r>
              <a:rPr lang="en-US"/>
              <a:t>Click icon to add picture</a:t>
            </a:r>
          </a:p>
        </p:txBody>
      </p:sp>
      <p:sp>
        <p:nvSpPr>
          <p:cNvPr id="9" name="Title Text">
            <a:extLst>
              <a:ext uri="{FF2B5EF4-FFF2-40B4-BE49-F238E27FC236}">
                <a16:creationId xmlns:a16="http://schemas.microsoft.com/office/drawing/2014/main" id="{2845D368-AAFE-F8A6-6D53-ED598326A3B8}"/>
              </a:ext>
            </a:extLst>
          </p:cNvPr>
          <p:cNvSpPr txBox="1">
            <a:spLocks noGrp="1"/>
          </p:cNvSpPr>
          <p:nvPr>
            <p:ph type="title" hasCustomPrompt="1"/>
          </p:nvPr>
        </p:nvSpPr>
        <p:spPr>
          <a:xfrm>
            <a:off x="6548695" y="2332874"/>
            <a:ext cx="5016927" cy="2600413"/>
          </a:xfrm>
          <a:prstGeom prst="rect">
            <a:avLst/>
          </a:prstGeom>
        </p:spPr>
        <p:txBody>
          <a:bodyPr lIns="0" tIns="0" rIns="0" bIns="0" anchor="t" anchorCtr="0">
            <a:noAutofit/>
          </a:bodyPr>
          <a:lstStyle>
            <a:lvl1pPr>
              <a:defRPr sz="3600">
                <a:solidFill>
                  <a:schemeClr val="tx1"/>
                </a:solidFill>
                <a:latin typeface="+mj-lt"/>
              </a:defRPr>
            </a:lvl1pPr>
          </a:lstStyle>
          <a:p>
            <a:r>
              <a:rPr lang="en-US" dirty="0"/>
              <a:t>Presentation title goes here</a:t>
            </a:r>
            <a:endParaRPr dirty="0"/>
          </a:p>
        </p:txBody>
      </p:sp>
      <p:sp>
        <p:nvSpPr>
          <p:cNvPr id="10" name="Body Level One…">
            <a:extLst>
              <a:ext uri="{FF2B5EF4-FFF2-40B4-BE49-F238E27FC236}">
                <a16:creationId xmlns:a16="http://schemas.microsoft.com/office/drawing/2014/main" id="{8D1A6E2A-F24A-5B57-D6F2-BC0CDD201F1A}"/>
              </a:ext>
            </a:extLst>
          </p:cNvPr>
          <p:cNvSpPr txBox="1">
            <a:spLocks noGrp="1"/>
          </p:cNvSpPr>
          <p:nvPr>
            <p:ph type="body" sz="quarter" idx="11" hasCustomPrompt="1"/>
          </p:nvPr>
        </p:nvSpPr>
        <p:spPr>
          <a:xfrm>
            <a:off x="6548695" y="1619007"/>
            <a:ext cx="5016925" cy="273579"/>
          </a:xfrm>
          <a:prstGeom prst="rect">
            <a:avLst/>
          </a:prstGeom>
        </p:spPr>
        <p:txBody>
          <a:bodyPr lIns="0" tIns="0" rIns="0" bIns="0" anchor="ctr" anchorCtr="0">
            <a:spAutoFit/>
          </a:bodyPr>
          <a:lstStyle>
            <a:lvl1pPr marL="0" indent="0">
              <a:lnSpc>
                <a:spcPts val="2133"/>
              </a:lnSpc>
              <a:spcBef>
                <a:spcPts val="0"/>
              </a:spcBef>
              <a:buClrTx/>
              <a:buSzTx/>
              <a:buFontTx/>
              <a:buNone/>
              <a:defRPr sz="2133"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Slide label</a:t>
            </a:r>
          </a:p>
        </p:txBody>
      </p:sp>
      <p:pic>
        <p:nvPicPr>
          <p:cNvPr id="11" name="Picture 14">
            <a:extLst>
              <a:ext uri="{FF2B5EF4-FFF2-40B4-BE49-F238E27FC236}">
                <a16:creationId xmlns:a16="http://schemas.microsoft.com/office/drawing/2014/main" id="{4246B072-4DAA-E70D-19A3-CE4F4A58CAF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548695" y="5347442"/>
            <a:ext cx="535636" cy="535636"/>
          </a:xfrm>
          <a:prstGeom prst="ellipse">
            <a:avLst/>
          </a:prstGeom>
          <a:ln w="12700">
            <a:miter lim="400000"/>
          </a:ln>
        </p:spPr>
      </p:pic>
      <p:sp>
        <p:nvSpPr>
          <p:cNvPr id="12" name="Body Level One…">
            <a:extLst>
              <a:ext uri="{FF2B5EF4-FFF2-40B4-BE49-F238E27FC236}">
                <a16:creationId xmlns:a16="http://schemas.microsoft.com/office/drawing/2014/main" id="{7F28152B-85BE-18E0-B951-0A174EC396E3}"/>
              </a:ext>
            </a:extLst>
          </p:cNvPr>
          <p:cNvSpPr txBox="1">
            <a:spLocks noGrp="1"/>
          </p:cNvSpPr>
          <p:nvPr>
            <p:ph type="body" sz="quarter" idx="12" hasCustomPrompt="1"/>
          </p:nvPr>
        </p:nvSpPr>
        <p:spPr>
          <a:xfrm>
            <a:off x="7203689" y="5380659"/>
            <a:ext cx="1970204" cy="243144"/>
          </a:xfrm>
          <a:prstGeom prst="rect">
            <a:avLst/>
          </a:prstGeom>
        </p:spPr>
        <p:txBody>
          <a:bodyPr wrap="square" lIns="0" tIns="0" rIns="0" bIns="0" anchor="t" anchorCtr="0">
            <a:spAutoFit/>
          </a:bodyPr>
          <a:lstStyle>
            <a:lvl1pPr marL="0" indent="0">
              <a:lnSpc>
                <a:spcPts val="2133"/>
              </a:lnSpc>
              <a:spcBef>
                <a:spcPts val="0"/>
              </a:spcBef>
              <a:buClrTx/>
              <a:buSzTx/>
              <a:buFontTx/>
              <a:buNone/>
              <a:defRPr sz="1200"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Presenter Name</a:t>
            </a:r>
          </a:p>
        </p:txBody>
      </p:sp>
      <p:sp>
        <p:nvSpPr>
          <p:cNvPr id="13" name="Body Level One…">
            <a:extLst>
              <a:ext uri="{FF2B5EF4-FFF2-40B4-BE49-F238E27FC236}">
                <a16:creationId xmlns:a16="http://schemas.microsoft.com/office/drawing/2014/main" id="{EF99EB42-3B68-C546-D450-2C40175D20CF}"/>
              </a:ext>
            </a:extLst>
          </p:cNvPr>
          <p:cNvSpPr txBox="1">
            <a:spLocks noGrp="1"/>
          </p:cNvSpPr>
          <p:nvPr>
            <p:ph type="body" sz="quarter" idx="13" hasCustomPrompt="1"/>
          </p:nvPr>
        </p:nvSpPr>
        <p:spPr>
          <a:xfrm>
            <a:off x="7203689" y="5591248"/>
            <a:ext cx="1970204" cy="243144"/>
          </a:xfrm>
          <a:prstGeom prst="rect">
            <a:avLst/>
          </a:prstGeom>
        </p:spPr>
        <p:txBody>
          <a:bodyPr wrap="square" lIns="0" tIns="0" rIns="0" bIns="0" anchor="t" anchorCtr="0">
            <a:spAutoFit/>
          </a:bodyPr>
          <a:lstStyle>
            <a:lvl1pPr marL="0" indent="0">
              <a:lnSpc>
                <a:spcPts val="2133"/>
              </a:lnSpc>
              <a:spcBef>
                <a:spcPts val="0"/>
              </a:spcBef>
              <a:buClrTx/>
              <a:buSzTx/>
              <a:buFontTx/>
              <a:buNone/>
              <a:defRPr sz="1067"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Presenter Title</a:t>
            </a:r>
          </a:p>
        </p:txBody>
      </p:sp>
      <p:sp>
        <p:nvSpPr>
          <p:cNvPr id="15" name="Body Level One…">
            <a:extLst>
              <a:ext uri="{FF2B5EF4-FFF2-40B4-BE49-F238E27FC236}">
                <a16:creationId xmlns:a16="http://schemas.microsoft.com/office/drawing/2014/main" id="{D1CF3B9E-5B0E-7A96-B24A-67972A4B2928}"/>
              </a:ext>
            </a:extLst>
          </p:cNvPr>
          <p:cNvSpPr txBox="1">
            <a:spLocks noGrp="1"/>
          </p:cNvSpPr>
          <p:nvPr>
            <p:ph type="body" sz="quarter" idx="14" hasCustomPrompt="1"/>
          </p:nvPr>
        </p:nvSpPr>
        <p:spPr>
          <a:xfrm>
            <a:off x="6552477" y="6156117"/>
            <a:ext cx="1970204" cy="243144"/>
          </a:xfrm>
          <a:prstGeom prst="rect">
            <a:avLst/>
          </a:prstGeom>
        </p:spPr>
        <p:txBody>
          <a:bodyPr wrap="square" lIns="0" tIns="0" rIns="0" bIns="0" anchor="t" anchorCtr="0">
            <a:spAutoFit/>
          </a:bodyPr>
          <a:lstStyle>
            <a:lvl1pPr marL="0" indent="0">
              <a:lnSpc>
                <a:spcPts val="2133"/>
              </a:lnSpc>
              <a:spcBef>
                <a:spcPts val="0"/>
              </a:spcBef>
              <a:buClrTx/>
              <a:buSzTx/>
              <a:buFontTx/>
              <a:buNone/>
              <a:defRPr sz="1067"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Presentation Date</a:t>
            </a:r>
          </a:p>
        </p:txBody>
      </p:sp>
      <p:sp>
        <p:nvSpPr>
          <p:cNvPr id="16" name="Picture Placeholder 24">
            <a:extLst>
              <a:ext uri="{FF2B5EF4-FFF2-40B4-BE49-F238E27FC236}">
                <a16:creationId xmlns:a16="http://schemas.microsoft.com/office/drawing/2014/main" id="{54C8F17F-65C4-526E-2756-848F03E78AC0}"/>
              </a:ext>
            </a:extLst>
          </p:cNvPr>
          <p:cNvSpPr>
            <a:spLocks noGrp="1"/>
          </p:cNvSpPr>
          <p:nvPr>
            <p:ph type="pic" sz="quarter" idx="15"/>
          </p:nvPr>
        </p:nvSpPr>
        <p:spPr>
          <a:xfrm>
            <a:off x="6549201" y="5346700"/>
            <a:ext cx="535516" cy="535517"/>
          </a:xfrm>
          <a:prstGeom prst="ellipse">
            <a:avLst/>
          </a:prstGeom>
          <a:solidFill>
            <a:schemeClr val="tx2"/>
          </a:solidFill>
          <a:ln w="9525">
            <a:solidFill>
              <a:schemeClr val="bg1"/>
            </a:solidFill>
          </a:ln>
        </p:spPr>
        <p:txBody>
          <a:bodyPr wrap="none">
            <a:noAutofit/>
          </a:bodyPr>
          <a:lstStyle>
            <a:lvl1pPr>
              <a:defRPr>
                <a:noFill/>
              </a:defRPr>
            </a:lvl1pPr>
          </a:lstStyle>
          <a:p>
            <a:r>
              <a:rPr lang="en-US"/>
              <a:t>Click icon to add picture</a:t>
            </a:r>
          </a:p>
        </p:txBody>
      </p:sp>
      <p:sp>
        <p:nvSpPr>
          <p:cNvPr id="17" name="Body Level One…">
            <a:extLst>
              <a:ext uri="{FF2B5EF4-FFF2-40B4-BE49-F238E27FC236}">
                <a16:creationId xmlns:a16="http://schemas.microsoft.com/office/drawing/2014/main" id="{DA029B41-43E4-6F82-D4B7-D6E81B4542D0}"/>
              </a:ext>
            </a:extLst>
          </p:cNvPr>
          <p:cNvSpPr txBox="1">
            <a:spLocks noGrp="1"/>
          </p:cNvSpPr>
          <p:nvPr>
            <p:ph type="body" sz="quarter" idx="16" hasCustomPrompt="1"/>
          </p:nvPr>
        </p:nvSpPr>
        <p:spPr>
          <a:xfrm>
            <a:off x="9863762" y="5380659"/>
            <a:ext cx="1970204" cy="243144"/>
          </a:xfrm>
          <a:prstGeom prst="rect">
            <a:avLst/>
          </a:prstGeom>
        </p:spPr>
        <p:txBody>
          <a:bodyPr wrap="square" lIns="0" tIns="0" rIns="0" bIns="0" anchor="t" anchorCtr="0">
            <a:spAutoFit/>
          </a:bodyPr>
          <a:lstStyle>
            <a:lvl1pPr marL="0" indent="0">
              <a:lnSpc>
                <a:spcPts val="2133"/>
              </a:lnSpc>
              <a:spcBef>
                <a:spcPts val="0"/>
              </a:spcBef>
              <a:buClrTx/>
              <a:buSzTx/>
              <a:buFontTx/>
              <a:buNone/>
              <a:defRPr sz="1200"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Presenter Name</a:t>
            </a:r>
          </a:p>
        </p:txBody>
      </p:sp>
      <p:sp>
        <p:nvSpPr>
          <p:cNvPr id="18" name="Body Level One…">
            <a:extLst>
              <a:ext uri="{FF2B5EF4-FFF2-40B4-BE49-F238E27FC236}">
                <a16:creationId xmlns:a16="http://schemas.microsoft.com/office/drawing/2014/main" id="{3C61B5A8-658E-479C-2374-088EEDA38B35}"/>
              </a:ext>
            </a:extLst>
          </p:cNvPr>
          <p:cNvSpPr txBox="1">
            <a:spLocks noGrp="1"/>
          </p:cNvSpPr>
          <p:nvPr>
            <p:ph type="body" sz="quarter" idx="17" hasCustomPrompt="1"/>
          </p:nvPr>
        </p:nvSpPr>
        <p:spPr>
          <a:xfrm>
            <a:off x="9863762" y="5591248"/>
            <a:ext cx="1970204" cy="243144"/>
          </a:xfrm>
          <a:prstGeom prst="rect">
            <a:avLst/>
          </a:prstGeom>
        </p:spPr>
        <p:txBody>
          <a:bodyPr wrap="square" lIns="0" tIns="0" rIns="0" bIns="0" anchor="t" anchorCtr="0">
            <a:spAutoFit/>
          </a:bodyPr>
          <a:lstStyle>
            <a:lvl1pPr marL="0" indent="0">
              <a:lnSpc>
                <a:spcPts val="2133"/>
              </a:lnSpc>
              <a:spcBef>
                <a:spcPts val="0"/>
              </a:spcBef>
              <a:buClrTx/>
              <a:buSzTx/>
              <a:buFontTx/>
              <a:buNone/>
              <a:defRPr sz="1067"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Presenter Title</a:t>
            </a:r>
          </a:p>
        </p:txBody>
      </p:sp>
      <p:sp>
        <p:nvSpPr>
          <p:cNvPr id="19" name="Picture Placeholder 24">
            <a:extLst>
              <a:ext uri="{FF2B5EF4-FFF2-40B4-BE49-F238E27FC236}">
                <a16:creationId xmlns:a16="http://schemas.microsoft.com/office/drawing/2014/main" id="{431369CA-874A-3B49-C703-E76BF2C0DAD1}"/>
              </a:ext>
            </a:extLst>
          </p:cNvPr>
          <p:cNvSpPr>
            <a:spLocks noGrp="1"/>
          </p:cNvSpPr>
          <p:nvPr>
            <p:ph type="pic" sz="quarter" idx="18"/>
          </p:nvPr>
        </p:nvSpPr>
        <p:spPr>
          <a:xfrm>
            <a:off x="9209274" y="5346700"/>
            <a:ext cx="535516" cy="535517"/>
          </a:xfrm>
          <a:prstGeom prst="ellipse">
            <a:avLst/>
          </a:prstGeom>
          <a:solidFill>
            <a:schemeClr val="tx2"/>
          </a:solidFill>
          <a:ln w="9525">
            <a:solidFill>
              <a:schemeClr val="bg1"/>
            </a:solidFill>
          </a:ln>
        </p:spPr>
        <p:txBody>
          <a:bodyPr wrap="none">
            <a:noAutofit/>
          </a:bodyPr>
          <a:lstStyle>
            <a:lvl1pPr>
              <a:defRPr>
                <a:noFill/>
              </a:defRPr>
            </a:lvl1pPr>
          </a:lstStyle>
          <a:p>
            <a:r>
              <a:rPr lang="en-US"/>
              <a:t>Click icon to add picture</a:t>
            </a:r>
          </a:p>
        </p:txBody>
      </p:sp>
      <p:pic>
        <p:nvPicPr>
          <p:cNvPr id="2" name="Picture 1" descr="A logo with blue text&#10;&#10;AI-generated content may be incorrect.">
            <a:extLst>
              <a:ext uri="{FF2B5EF4-FFF2-40B4-BE49-F238E27FC236}">
                <a16:creationId xmlns:a16="http://schemas.microsoft.com/office/drawing/2014/main" id="{9B5FE5BA-AD9B-0688-8B93-D010305E69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0188" y="401251"/>
            <a:ext cx="1565432" cy="708793"/>
          </a:xfrm>
          <a:prstGeom prst="rect">
            <a:avLst/>
          </a:prstGeom>
        </p:spPr>
      </p:pic>
      <p:pic>
        <p:nvPicPr>
          <p:cNvPr id="3" name="Picture 2" descr="A logo with blue text&#10;&#10;AI-generated content may be incorrect.">
            <a:extLst>
              <a:ext uri="{FF2B5EF4-FFF2-40B4-BE49-F238E27FC236}">
                <a16:creationId xmlns:a16="http://schemas.microsoft.com/office/drawing/2014/main" id="{C7E1047C-F96B-13B6-D911-51417D3A64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00188" y="401251"/>
            <a:ext cx="1565432" cy="708793"/>
          </a:xfrm>
          <a:prstGeom prst="rect">
            <a:avLst/>
          </a:prstGeom>
        </p:spPr>
      </p:pic>
      <p:sp>
        <p:nvSpPr>
          <p:cNvPr id="5" name="TextBox 4">
            <a:extLst>
              <a:ext uri="{FF2B5EF4-FFF2-40B4-BE49-F238E27FC236}">
                <a16:creationId xmlns:a16="http://schemas.microsoft.com/office/drawing/2014/main" id="{88F122B2-3879-0947-ED66-AAAF87EF3FE8}"/>
              </a:ext>
            </a:extLst>
          </p:cNvPr>
          <p:cNvSpPr txBox="1"/>
          <p:nvPr userDrawn="1"/>
        </p:nvSpPr>
        <p:spPr>
          <a:xfrm>
            <a:off x="11734800" y="6583680"/>
            <a:ext cx="457200" cy="246221"/>
          </a:xfrm>
          <a:prstGeom prst="rect">
            <a:avLst/>
          </a:prstGeom>
          <a:noFill/>
        </p:spPr>
        <p:txBody>
          <a:bodyPr wrap="square" rtlCol="0">
            <a:spAutoFit/>
          </a:bodyPr>
          <a:lstStyle/>
          <a:p>
            <a:pPr algn="ctr"/>
            <a:fld id="{7F1BAE7A-5517-431C-90DC-73FCE4820649}" type="slidenum">
              <a:rPr lang="en-US" sz="1000" smtClean="0">
                <a:solidFill>
                  <a:schemeClr val="tx2"/>
                </a:solidFill>
              </a:rPr>
              <a:pPr algn="ctr"/>
              <a:t>‹#›</a:t>
            </a:fld>
            <a:endParaRPr lang="en-US" sz="1000" dirty="0">
              <a:solidFill>
                <a:schemeClr val="tx2"/>
              </a:solidFill>
            </a:endParaRPr>
          </a:p>
        </p:txBody>
      </p:sp>
    </p:spTree>
    <p:extLst>
      <p:ext uri="{BB962C8B-B14F-4D97-AF65-F5344CB8AC3E}">
        <p14:creationId xmlns:p14="http://schemas.microsoft.com/office/powerpoint/2010/main" val="2466942901"/>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am - 8">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8C438B6-AAB8-308A-AA73-4F80D3440EE3}"/>
              </a:ext>
            </a:extLst>
          </p:cNvPr>
          <p:cNvSpPr>
            <a:spLocks noGrp="1"/>
          </p:cNvSpPr>
          <p:nvPr>
            <p:ph type="pic" sz="quarter" idx="13"/>
          </p:nvPr>
        </p:nvSpPr>
        <p:spPr>
          <a:xfrm>
            <a:off x="844629" y="1177911"/>
            <a:ext cx="1682649" cy="1682648"/>
          </a:xfrm>
          <a:prstGeom prst="ellipse">
            <a:avLst/>
          </a:prstGeom>
          <a:solidFill>
            <a:schemeClr val="tx2"/>
          </a:solidFill>
          <a:ln w="9525">
            <a:solidFill>
              <a:schemeClr val="tx1"/>
            </a:solidFill>
          </a:ln>
        </p:spPr>
        <p:txBody>
          <a:bodyPr/>
          <a:lstStyle>
            <a:lvl1pPr>
              <a:defRPr>
                <a:noFill/>
              </a:defRPr>
            </a:lvl1pPr>
          </a:lstStyle>
          <a:p>
            <a:r>
              <a:rPr lang="en-US"/>
              <a:t>Click icon to add picture</a:t>
            </a:r>
          </a:p>
        </p:txBody>
      </p:sp>
      <p:sp>
        <p:nvSpPr>
          <p:cNvPr id="14" name="Body Level One…">
            <a:extLst>
              <a:ext uri="{FF2B5EF4-FFF2-40B4-BE49-F238E27FC236}">
                <a16:creationId xmlns:a16="http://schemas.microsoft.com/office/drawing/2014/main" id="{A6D60276-F89E-A815-536D-330E35C85569}"/>
              </a:ext>
            </a:extLst>
          </p:cNvPr>
          <p:cNvSpPr txBox="1">
            <a:spLocks noGrp="1"/>
          </p:cNvSpPr>
          <p:nvPr>
            <p:ph type="body" sz="quarter" idx="18" hasCustomPrompt="1"/>
          </p:nvPr>
        </p:nvSpPr>
        <p:spPr>
          <a:xfrm>
            <a:off x="472717" y="3284505"/>
            <a:ext cx="2426476" cy="239040"/>
          </a:xfrm>
          <a:prstGeom prst="rect">
            <a:avLst/>
          </a:prstGeom>
        </p:spPr>
        <p:txBody>
          <a:bodyPr lIns="0" tIns="0" rIns="0" bIns="0" anchor="t">
            <a:spAutoFit/>
          </a:bodyPr>
          <a:lstStyle>
            <a:lvl1pPr marL="0" indent="0" algn="ctr">
              <a:lnSpc>
                <a:spcPts val="2133"/>
              </a:lnSpc>
              <a:spcBef>
                <a:spcPts val="0"/>
              </a:spcBef>
              <a:buClrTx/>
              <a:buSzTx/>
              <a:buFontTx/>
              <a:buNone/>
              <a:defRPr sz="1067"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Title, Company</a:t>
            </a:r>
          </a:p>
        </p:txBody>
      </p:sp>
      <p:sp>
        <p:nvSpPr>
          <p:cNvPr id="15" name="Body Level One…">
            <a:extLst>
              <a:ext uri="{FF2B5EF4-FFF2-40B4-BE49-F238E27FC236}">
                <a16:creationId xmlns:a16="http://schemas.microsoft.com/office/drawing/2014/main" id="{3F80FA0F-01DC-A05A-0DC2-446BA23AAF16}"/>
              </a:ext>
            </a:extLst>
          </p:cNvPr>
          <p:cNvSpPr txBox="1">
            <a:spLocks noGrp="1"/>
          </p:cNvSpPr>
          <p:nvPr>
            <p:ph type="body" sz="quarter" idx="19" hasCustomPrompt="1"/>
          </p:nvPr>
        </p:nvSpPr>
        <p:spPr>
          <a:xfrm>
            <a:off x="472717" y="2967194"/>
            <a:ext cx="2426476" cy="249556"/>
          </a:xfrm>
          <a:prstGeom prst="rect">
            <a:avLst/>
          </a:prstGeom>
        </p:spPr>
        <p:txBody>
          <a:bodyPr lIns="0" tIns="0" rIns="0" bIns="0" anchor="t">
            <a:spAutoFit/>
          </a:bodyPr>
          <a:lstStyle>
            <a:lvl1pPr marL="0" indent="0" algn="ctr">
              <a:lnSpc>
                <a:spcPts val="2133"/>
              </a:lnSpc>
              <a:spcBef>
                <a:spcPts val="0"/>
              </a:spcBef>
              <a:buClrTx/>
              <a:buSzTx/>
              <a:buFontTx/>
              <a:buNone/>
              <a:defRPr sz="1400" b="1"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First Last Name</a:t>
            </a:r>
          </a:p>
        </p:txBody>
      </p:sp>
      <p:sp>
        <p:nvSpPr>
          <p:cNvPr id="17" name="Body Level One…">
            <a:extLst>
              <a:ext uri="{FF2B5EF4-FFF2-40B4-BE49-F238E27FC236}">
                <a16:creationId xmlns:a16="http://schemas.microsoft.com/office/drawing/2014/main" id="{089A88ED-94E2-2333-557B-DDA79827BF25}"/>
              </a:ext>
            </a:extLst>
          </p:cNvPr>
          <p:cNvSpPr txBox="1">
            <a:spLocks noGrp="1"/>
          </p:cNvSpPr>
          <p:nvPr>
            <p:ph type="body" sz="quarter" idx="21" hasCustomPrompt="1"/>
          </p:nvPr>
        </p:nvSpPr>
        <p:spPr>
          <a:xfrm>
            <a:off x="3407833" y="3284505"/>
            <a:ext cx="2426476" cy="239040"/>
          </a:xfrm>
          <a:prstGeom prst="rect">
            <a:avLst/>
          </a:prstGeom>
        </p:spPr>
        <p:txBody>
          <a:bodyPr lIns="0" tIns="0" rIns="0" bIns="0" anchor="t">
            <a:spAutoFit/>
          </a:bodyPr>
          <a:lstStyle>
            <a:lvl1pPr marL="0" indent="0" algn="ctr">
              <a:lnSpc>
                <a:spcPts val="2133"/>
              </a:lnSpc>
              <a:spcBef>
                <a:spcPts val="0"/>
              </a:spcBef>
              <a:buClrTx/>
              <a:buSzTx/>
              <a:buFontTx/>
              <a:buNone/>
              <a:defRPr sz="1067"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Title, Company</a:t>
            </a:r>
          </a:p>
        </p:txBody>
      </p:sp>
      <p:sp>
        <p:nvSpPr>
          <p:cNvPr id="18" name="Body Level One…">
            <a:extLst>
              <a:ext uri="{FF2B5EF4-FFF2-40B4-BE49-F238E27FC236}">
                <a16:creationId xmlns:a16="http://schemas.microsoft.com/office/drawing/2014/main" id="{C4300CB5-9B07-8126-539E-961566C58716}"/>
              </a:ext>
            </a:extLst>
          </p:cNvPr>
          <p:cNvSpPr txBox="1">
            <a:spLocks noGrp="1"/>
          </p:cNvSpPr>
          <p:nvPr>
            <p:ph type="body" sz="quarter" idx="22" hasCustomPrompt="1"/>
          </p:nvPr>
        </p:nvSpPr>
        <p:spPr>
          <a:xfrm>
            <a:off x="3407833" y="2967194"/>
            <a:ext cx="2426476" cy="249556"/>
          </a:xfrm>
          <a:prstGeom prst="rect">
            <a:avLst/>
          </a:prstGeom>
        </p:spPr>
        <p:txBody>
          <a:bodyPr lIns="0" tIns="0" rIns="0" bIns="0" anchor="t">
            <a:spAutoFit/>
          </a:bodyPr>
          <a:lstStyle>
            <a:lvl1pPr marL="0" indent="0" algn="ctr">
              <a:lnSpc>
                <a:spcPts val="2133"/>
              </a:lnSpc>
              <a:spcBef>
                <a:spcPts val="0"/>
              </a:spcBef>
              <a:buClrTx/>
              <a:buSzTx/>
              <a:buFontTx/>
              <a:buNone/>
              <a:defRPr sz="1400" b="1"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First Last Name</a:t>
            </a:r>
          </a:p>
        </p:txBody>
      </p:sp>
      <p:sp>
        <p:nvSpPr>
          <p:cNvPr id="20" name="Body Level One…">
            <a:extLst>
              <a:ext uri="{FF2B5EF4-FFF2-40B4-BE49-F238E27FC236}">
                <a16:creationId xmlns:a16="http://schemas.microsoft.com/office/drawing/2014/main" id="{0832BBAF-2149-70D1-6D62-6848D69118D9}"/>
              </a:ext>
            </a:extLst>
          </p:cNvPr>
          <p:cNvSpPr txBox="1">
            <a:spLocks noGrp="1"/>
          </p:cNvSpPr>
          <p:nvPr>
            <p:ph type="body" sz="quarter" idx="24" hasCustomPrompt="1"/>
          </p:nvPr>
        </p:nvSpPr>
        <p:spPr>
          <a:xfrm>
            <a:off x="6324879" y="3284505"/>
            <a:ext cx="2426476" cy="239040"/>
          </a:xfrm>
          <a:prstGeom prst="rect">
            <a:avLst/>
          </a:prstGeom>
        </p:spPr>
        <p:txBody>
          <a:bodyPr lIns="0" tIns="0" rIns="0" bIns="0" anchor="t">
            <a:spAutoFit/>
          </a:bodyPr>
          <a:lstStyle>
            <a:lvl1pPr marL="0" indent="0" algn="ctr">
              <a:lnSpc>
                <a:spcPts val="2133"/>
              </a:lnSpc>
              <a:spcBef>
                <a:spcPts val="0"/>
              </a:spcBef>
              <a:buClrTx/>
              <a:buSzTx/>
              <a:buFontTx/>
              <a:buNone/>
              <a:defRPr sz="1067"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Title, Company</a:t>
            </a:r>
          </a:p>
        </p:txBody>
      </p:sp>
      <p:sp>
        <p:nvSpPr>
          <p:cNvPr id="21" name="Body Level One…">
            <a:extLst>
              <a:ext uri="{FF2B5EF4-FFF2-40B4-BE49-F238E27FC236}">
                <a16:creationId xmlns:a16="http://schemas.microsoft.com/office/drawing/2014/main" id="{10A0A4E2-DD20-3A69-7FF3-C5CAB4507E92}"/>
              </a:ext>
            </a:extLst>
          </p:cNvPr>
          <p:cNvSpPr txBox="1">
            <a:spLocks noGrp="1"/>
          </p:cNvSpPr>
          <p:nvPr>
            <p:ph type="body" sz="quarter" idx="25" hasCustomPrompt="1"/>
          </p:nvPr>
        </p:nvSpPr>
        <p:spPr>
          <a:xfrm>
            <a:off x="6324879" y="2967194"/>
            <a:ext cx="2426476" cy="249556"/>
          </a:xfrm>
          <a:prstGeom prst="rect">
            <a:avLst/>
          </a:prstGeom>
        </p:spPr>
        <p:txBody>
          <a:bodyPr lIns="0" tIns="0" rIns="0" bIns="0" anchor="t">
            <a:spAutoFit/>
          </a:bodyPr>
          <a:lstStyle>
            <a:lvl1pPr marL="0" indent="0" algn="ctr">
              <a:lnSpc>
                <a:spcPts val="2133"/>
              </a:lnSpc>
              <a:spcBef>
                <a:spcPts val="0"/>
              </a:spcBef>
              <a:buClrTx/>
              <a:buSzTx/>
              <a:buFontTx/>
              <a:buNone/>
              <a:defRPr sz="1400" b="1"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First Last Name</a:t>
            </a:r>
          </a:p>
        </p:txBody>
      </p:sp>
      <p:sp>
        <p:nvSpPr>
          <p:cNvPr id="23" name="Body Level One…">
            <a:extLst>
              <a:ext uri="{FF2B5EF4-FFF2-40B4-BE49-F238E27FC236}">
                <a16:creationId xmlns:a16="http://schemas.microsoft.com/office/drawing/2014/main" id="{3E24A17D-3FF0-A525-B8FC-4D680E00C907}"/>
              </a:ext>
            </a:extLst>
          </p:cNvPr>
          <p:cNvSpPr txBox="1">
            <a:spLocks noGrp="1"/>
          </p:cNvSpPr>
          <p:nvPr>
            <p:ph type="body" sz="quarter" idx="27" hasCustomPrompt="1"/>
          </p:nvPr>
        </p:nvSpPr>
        <p:spPr>
          <a:xfrm>
            <a:off x="9223865" y="3284505"/>
            <a:ext cx="2426476" cy="239040"/>
          </a:xfrm>
          <a:prstGeom prst="rect">
            <a:avLst/>
          </a:prstGeom>
        </p:spPr>
        <p:txBody>
          <a:bodyPr lIns="0" tIns="0" rIns="0" bIns="0" anchor="t">
            <a:spAutoFit/>
          </a:bodyPr>
          <a:lstStyle>
            <a:lvl1pPr marL="0" indent="0" algn="ctr">
              <a:lnSpc>
                <a:spcPts val="2133"/>
              </a:lnSpc>
              <a:spcBef>
                <a:spcPts val="0"/>
              </a:spcBef>
              <a:buClrTx/>
              <a:buSzTx/>
              <a:buFontTx/>
              <a:buNone/>
              <a:defRPr sz="1067"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Title, Company</a:t>
            </a:r>
          </a:p>
        </p:txBody>
      </p:sp>
      <p:sp>
        <p:nvSpPr>
          <p:cNvPr id="24" name="Body Level One…">
            <a:extLst>
              <a:ext uri="{FF2B5EF4-FFF2-40B4-BE49-F238E27FC236}">
                <a16:creationId xmlns:a16="http://schemas.microsoft.com/office/drawing/2014/main" id="{F26FC45C-15C1-ED1A-D656-AA6C17FC140B}"/>
              </a:ext>
            </a:extLst>
          </p:cNvPr>
          <p:cNvSpPr txBox="1">
            <a:spLocks noGrp="1"/>
          </p:cNvSpPr>
          <p:nvPr>
            <p:ph type="body" sz="quarter" idx="28" hasCustomPrompt="1"/>
          </p:nvPr>
        </p:nvSpPr>
        <p:spPr>
          <a:xfrm>
            <a:off x="9223865" y="2967194"/>
            <a:ext cx="2426476" cy="249556"/>
          </a:xfrm>
          <a:prstGeom prst="rect">
            <a:avLst/>
          </a:prstGeom>
        </p:spPr>
        <p:txBody>
          <a:bodyPr lIns="0" tIns="0" rIns="0" bIns="0" anchor="t">
            <a:spAutoFit/>
          </a:bodyPr>
          <a:lstStyle>
            <a:lvl1pPr marL="0" indent="0" algn="ctr">
              <a:lnSpc>
                <a:spcPts val="2133"/>
              </a:lnSpc>
              <a:spcBef>
                <a:spcPts val="0"/>
              </a:spcBef>
              <a:buClrTx/>
              <a:buSzTx/>
              <a:buFontTx/>
              <a:buNone/>
              <a:defRPr sz="1400" b="1"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First Last Name</a:t>
            </a:r>
          </a:p>
        </p:txBody>
      </p:sp>
      <p:sp>
        <p:nvSpPr>
          <p:cNvPr id="3" name="Picture Placeholder 5">
            <a:extLst>
              <a:ext uri="{FF2B5EF4-FFF2-40B4-BE49-F238E27FC236}">
                <a16:creationId xmlns:a16="http://schemas.microsoft.com/office/drawing/2014/main" id="{495E27A3-2B62-C2BB-DF12-7495E749259F}"/>
              </a:ext>
            </a:extLst>
          </p:cNvPr>
          <p:cNvSpPr>
            <a:spLocks noGrp="1"/>
          </p:cNvSpPr>
          <p:nvPr>
            <p:ph type="pic" sz="quarter" idx="29"/>
          </p:nvPr>
        </p:nvSpPr>
        <p:spPr>
          <a:xfrm>
            <a:off x="3779741" y="1177911"/>
            <a:ext cx="1682649" cy="1682648"/>
          </a:xfrm>
          <a:prstGeom prst="ellipse">
            <a:avLst/>
          </a:prstGeom>
          <a:solidFill>
            <a:schemeClr val="tx2"/>
          </a:solidFill>
          <a:ln w="9525">
            <a:solidFill>
              <a:schemeClr val="tx1"/>
            </a:solidFill>
          </a:ln>
        </p:spPr>
        <p:txBody>
          <a:bodyPr/>
          <a:lstStyle>
            <a:lvl1pPr>
              <a:defRPr>
                <a:noFill/>
              </a:defRPr>
            </a:lvl1pPr>
          </a:lstStyle>
          <a:p>
            <a:r>
              <a:rPr lang="en-US"/>
              <a:t>Click icon to add picture</a:t>
            </a:r>
          </a:p>
        </p:txBody>
      </p:sp>
      <p:sp>
        <p:nvSpPr>
          <p:cNvPr id="4" name="Picture Placeholder 5">
            <a:extLst>
              <a:ext uri="{FF2B5EF4-FFF2-40B4-BE49-F238E27FC236}">
                <a16:creationId xmlns:a16="http://schemas.microsoft.com/office/drawing/2014/main" id="{B039BF71-ECF2-99BE-C90D-959A68ADF63C}"/>
              </a:ext>
            </a:extLst>
          </p:cNvPr>
          <p:cNvSpPr>
            <a:spLocks noGrp="1"/>
          </p:cNvSpPr>
          <p:nvPr>
            <p:ph type="pic" sz="quarter" idx="30"/>
          </p:nvPr>
        </p:nvSpPr>
        <p:spPr>
          <a:xfrm>
            <a:off x="6696789" y="1177911"/>
            <a:ext cx="1682649" cy="1682648"/>
          </a:xfrm>
          <a:prstGeom prst="ellipse">
            <a:avLst/>
          </a:prstGeom>
          <a:solidFill>
            <a:schemeClr val="tx2"/>
          </a:solidFill>
          <a:ln w="9525">
            <a:solidFill>
              <a:schemeClr val="tx1"/>
            </a:solidFill>
          </a:ln>
        </p:spPr>
        <p:txBody>
          <a:bodyPr/>
          <a:lstStyle>
            <a:lvl1pPr>
              <a:defRPr>
                <a:noFill/>
              </a:defRPr>
            </a:lvl1pPr>
          </a:lstStyle>
          <a:p>
            <a:r>
              <a:rPr lang="en-US"/>
              <a:t>Click icon to add picture</a:t>
            </a:r>
          </a:p>
        </p:txBody>
      </p:sp>
      <p:sp>
        <p:nvSpPr>
          <p:cNvPr id="5" name="Picture Placeholder 5">
            <a:extLst>
              <a:ext uri="{FF2B5EF4-FFF2-40B4-BE49-F238E27FC236}">
                <a16:creationId xmlns:a16="http://schemas.microsoft.com/office/drawing/2014/main" id="{ECAD9485-6341-881F-D4C2-7C666523E914}"/>
              </a:ext>
            </a:extLst>
          </p:cNvPr>
          <p:cNvSpPr>
            <a:spLocks noGrp="1"/>
          </p:cNvSpPr>
          <p:nvPr>
            <p:ph type="pic" sz="quarter" idx="31"/>
          </p:nvPr>
        </p:nvSpPr>
        <p:spPr>
          <a:xfrm>
            <a:off x="9595776" y="1177911"/>
            <a:ext cx="1682649" cy="1682648"/>
          </a:xfrm>
          <a:prstGeom prst="ellipse">
            <a:avLst/>
          </a:prstGeom>
          <a:solidFill>
            <a:schemeClr val="tx2"/>
          </a:solidFill>
          <a:ln w="9525">
            <a:solidFill>
              <a:schemeClr val="tx1"/>
            </a:solidFill>
          </a:ln>
        </p:spPr>
        <p:txBody>
          <a:bodyPr/>
          <a:lstStyle>
            <a:lvl1pPr>
              <a:defRPr>
                <a:noFill/>
              </a:defRPr>
            </a:lvl1pPr>
          </a:lstStyle>
          <a:p>
            <a:r>
              <a:rPr lang="en-US"/>
              <a:t>Click icon to add picture</a:t>
            </a:r>
          </a:p>
        </p:txBody>
      </p:sp>
      <p:sp>
        <p:nvSpPr>
          <p:cNvPr id="7" name="Picture Placeholder 5">
            <a:extLst>
              <a:ext uri="{FF2B5EF4-FFF2-40B4-BE49-F238E27FC236}">
                <a16:creationId xmlns:a16="http://schemas.microsoft.com/office/drawing/2014/main" id="{F5AD75E1-3E11-86F7-8161-A0B6EC456F7B}"/>
              </a:ext>
            </a:extLst>
          </p:cNvPr>
          <p:cNvSpPr>
            <a:spLocks noGrp="1"/>
          </p:cNvSpPr>
          <p:nvPr>
            <p:ph type="pic" sz="quarter" idx="32"/>
          </p:nvPr>
        </p:nvSpPr>
        <p:spPr>
          <a:xfrm>
            <a:off x="844629" y="3769840"/>
            <a:ext cx="1682649" cy="1682648"/>
          </a:xfrm>
          <a:prstGeom prst="ellipse">
            <a:avLst/>
          </a:prstGeom>
          <a:solidFill>
            <a:schemeClr val="tx2"/>
          </a:solidFill>
          <a:ln w="9525">
            <a:solidFill>
              <a:schemeClr val="tx1"/>
            </a:solidFill>
          </a:ln>
        </p:spPr>
        <p:txBody>
          <a:bodyPr/>
          <a:lstStyle>
            <a:lvl1pPr>
              <a:defRPr>
                <a:noFill/>
              </a:defRPr>
            </a:lvl1pPr>
          </a:lstStyle>
          <a:p>
            <a:r>
              <a:rPr lang="en-US"/>
              <a:t>Click icon to add picture</a:t>
            </a:r>
          </a:p>
        </p:txBody>
      </p:sp>
      <p:sp>
        <p:nvSpPr>
          <p:cNvPr id="8" name="Body Level One…">
            <a:extLst>
              <a:ext uri="{FF2B5EF4-FFF2-40B4-BE49-F238E27FC236}">
                <a16:creationId xmlns:a16="http://schemas.microsoft.com/office/drawing/2014/main" id="{E166F5B2-AD9B-0ACB-D1C1-6F7C2DC20435}"/>
              </a:ext>
            </a:extLst>
          </p:cNvPr>
          <p:cNvSpPr txBox="1">
            <a:spLocks noGrp="1"/>
          </p:cNvSpPr>
          <p:nvPr>
            <p:ph type="body" sz="quarter" idx="33" hasCustomPrompt="1"/>
          </p:nvPr>
        </p:nvSpPr>
        <p:spPr>
          <a:xfrm>
            <a:off x="472717" y="5876435"/>
            <a:ext cx="2426476" cy="239040"/>
          </a:xfrm>
          <a:prstGeom prst="rect">
            <a:avLst/>
          </a:prstGeom>
        </p:spPr>
        <p:txBody>
          <a:bodyPr lIns="0" tIns="0" rIns="0" bIns="0" anchor="t">
            <a:spAutoFit/>
          </a:bodyPr>
          <a:lstStyle>
            <a:lvl1pPr marL="0" indent="0" algn="ctr">
              <a:lnSpc>
                <a:spcPts val="2133"/>
              </a:lnSpc>
              <a:spcBef>
                <a:spcPts val="0"/>
              </a:spcBef>
              <a:buClrTx/>
              <a:buSzTx/>
              <a:buFontTx/>
              <a:buNone/>
              <a:defRPr sz="1067"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Title, Company</a:t>
            </a:r>
          </a:p>
        </p:txBody>
      </p:sp>
      <p:sp>
        <p:nvSpPr>
          <p:cNvPr id="9" name="Body Level One…">
            <a:extLst>
              <a:ext uri="{FF2B5EF4-FFF2-40B4-BE49-F238E27FC236}">
                <a16:creationId xmlns:a16="http://schemas.microsoft.com/office/drawing/2014/main" id="{512161F8-EAC2-54B7-209B-AE85FD02E650}"/>
              </a:ext>
            </a:extLst>
          </p:cNvPr>
          <p:cNvSpPr txBox="1">
            <a:spLocks noGrp="1"/>
          </p:cNvSpPr>
          <p:nvPr>
            <p:ph type="body" sz="quarter" idx="34" hasCustomPrompt="1"/>
          </p:nvPr>
        </p:nvSpPr>
        <p:spPr>
          <a:xfrm>
            <a:off x="472717" y="5559123"/>
            <a:ext cx="2426476" cy="249556"/>
          </a:xfrm>
          <a:prstGeom prst="rect">
            <a:avLst/>
          </a:prstGeom>
        </p:spPr>
        <p:txBody>
          <a:bodyPr lIns="0" tIns="0" rIns="0" bIns="0" anchor="t">
            <a:spAutoFit/>
          </a:bodyPr>
          <a:lstStyle>
            <a:lvl1pPr marL="0" indent="0" algn="ctr">
              <a:lnSpc>
                <a:spcPts val="2133"/>
              </a:lnSpc>
              <a:spcBef>
                <a:spcPts val="0"/>
              </a:spcBef>
              <a:buClrTx/>
              <a:buSzTx/>
              <a:buFontTx/>
              <a:buNone/>
              <a:defRPr sz="1400" b="1"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First Last Name</a:t>
            </a:r>
          </a:p>
        </p:txBody>
      </p:sp>
      <p:sp>
        <p:nvSpPr>
          <p:cNvPr id="10" name="Body Level One…">
            <a:extLst>
              <a:ext uri="{FF2B5EF4-FFF2-40B4-BE49-F238E27FC236}">
                <a16:creationId xmlns:a16="http://schemas.microsoft.com/office/drawing/2014/main" id="{82CBFC2F-E923-0DDB-A3C8-4F9B0D1B5450}"/>
              </a:ext>
            </a:extLst>
          </p:cNvPr>
          <p:cNvSpPr txBox="1">
            <a:spLocks noGrp="1"/>
          </p:cNvSpPr>
          <p:nvPr>
            <p:ph type="body" sz="quarter" idx="35" hasCustomPrompt="1"/>
          </p:nvPr>
        </p:nvSpPr>
        <p:spPr>
          <a:xfrm>
            <a:off x="3407833" y="5876435"/>
            <a:ext cx="2426476" cy="239040"/>
          </a:xfrm>
          <a:prstGeom prst="rect">
            <a:avLst/>
          </a:prstGeom>
        </p:spPr>
        <p:txBody>
          <a:bodyPr lIns="0" tIns="0" rIns="0" bIns="0" anchor="t">
            <a:spAutoFit/>
          </a:bodyPr>
          <a:lstStyle>
            <a:lvl1pPr marL="0" indent="0" algn="ctr">
              <a:lnSpc>
                <a:spcPts val="2133"/>
              </a:lnSpc>
              <a:spcBef>
                <a:spcPts val="0"/>
              </a:spcBef>
              <a:buClrTx/>
              <a:buSzTx/>
              <a:buFontTx/>
              <a:buNone/>
              <a:defRPr sz="1067"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Title, Company</a:t>
            </a:r>
          </a:p>
        </p:txBody>
      </p:sp>
      <p:sp>
        <p:nvSpPr>
          <p:cNvPr id="11" name="Body Level One…">
            <a:extLst>
              <a:ext uri="{FF2B5EF4-FFF2-40B4-BE49-F238E27FC236}">
                <a16:creationId xmlns:a16="http://schemas.microsoft.com/office/drawing/2014/main" id="{1A56A0E6-17DB-5F56-961E-DB2AE601BE1C}"/>
              </a:ext>
            </a:extLst>
          </p:cNvPr>
          <p:cNvSpPr txBox="1">
            <a:spLocks noGrp="1"/>
          </p:cNvSpPr>
          <p:nvPr>
            <p:ph type="body" sz="quarter" idx="36" hasCustomPrompt="1"/>
          </p:nvPr>
        </p:nvSpPr>
        <p:spPr>
          <a:xfrm>
            <a:off x="3407833" y="5559123"/>
            <a:ext cx="2426476" cy="249556"/>
          </a:xfrm>
          <a:prstGeom prst="rect">
            <a:avLst/>
          </a:prstGeom>
        </p:spPr>
        <p:txBody>
          <a:bodyPr lIns="0" tIns="0" rIns="0" bIns="0" anchor="t">
            <a:spAutoFit/>
          </a:bodyPr>
          <a:lstStyle>
            <a:lvl1pPr marL="0" indent="0" algn="ctr">
              <a:lnSpc>
                <a:spcPts val="2133"/>
              </a:lnSpc>
              <a:spcBef>
                <a:spcPts val="0"/>
              </a:spcBef>
              <a:buClrTx/>
              <a:buSzTx/>
              <a:buFontTx/>
              <a:buNone/>
              <a:defRPr sz="1400" b="1"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First Last Name</a:t>
            </a:r>
          </a:p>
        </p:txBody>
      </p:sp>
      <p:sp>
        <p:nvSpPr>
          <p:cNvPr id="12" name="Body Level One…">
            <a:extLst>
              <a:ext uri="{FF2B5EF4-FFF2-40B4-BE49-F238E27FC236}">
                <a16:creationId xmlns:a16="http://schemas.microsoft.com/office/drawing/2014/main" id="{FC8B265B-9BAB-D37A-4A2A-3763BD2A662B}"/>
              </a:ext>
            </a:extLst>
          </p:cNvPr>
          <p:cNvSpPr txBox="1">
            <a:spLocks noGrp="1"/>
          </p:cNvSpPr>
          <p:nvPr>
            <p:ph type="body" sz="quarter" idx="37" hasCustomPrompt="1"/>
          </p:nvPr>
        </p:nvSpPr>
        <p:spPr>
          <a:xfrm>
            <a:off x="6324879" y="5876435"/>
            <a:ext cx="2426476" cy="239040"/>
          </a:xfrm>
          <a:prstGeom prst="rect">
            <a:avLst/>
          </a:prstGeom>
        </p:spPr>
        <p:txBody>
          <a:bodyPr lIns="0" tIns="0" rIns="0" bIns="0" anchor="t">
            <a:spAutoFit/>
          </a:bodyPr>
          <a:lstStyle>
            <a:lvl1pPr marL="0" indent="0" algn="ctr">
              <a:lnSpc>
                <a:spcPts val="2133"/>
              </a:lnSpc>
              <a:spcBef>
                <a:spcPts val="0"/>
              </a:spcBef>
              <a:buClrTx/>
              <a:buSzTx/>
              <a:buFontTx/>
              <a:buNone/>
              <a:defRPr sz="1067"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Title, Company</a:t>
            </a:r>
          </a:p>
        </p:txBody>
      </p:sp>
      <p:sp>
        <p:nvSpPr>
          <p:cNvPr id="13" name="Body Level One…">
            <a:extLst>
              <a:ext uri="{FF2B5EF4-FFF2-40B4-BE49-F238E27FC236}">
                <a16:creationId xmlns:a16="http://schemas.microsoft.com/office/drawing/2014/main" id="{942859D8-3C7E-FA4F-28B2-981E71BA3897}"/>
              </a:ext>
            </a:extLst>
          </p:cNvPr>
          <p:cNvSpPr txBox="1">
            <a:spLocks noGrp="1"/>
          </p:cNvSpPr>
          <p:nvPr>
            <p:ph type="body" sz="quarter" idx="38" hasCustomPrompt="1"/>
          </p:nvPr>
        </p:nvSpPr>
        <p:spPr>
          <a:xfrm>
            <a:off x="6324879" y="5559123"/>
            <a:ext cx="2426476" cy="249556"/>
          </a:xfrm>
          <a:prstGeom prst="rect">
            <a:avLst/>
          </a:prstGeom>
        </p:spPr>
        <p:txBody>
          <a:bodyPr lIns="0" tIns="0" rIns="0" bIns="0" anchor="t">
            <a:spAutoFit/>
          </a:bodyPr>
          <a:lstStyle>
            <a:lvl1pPr marL="0" indent="0" algn="ctr">
              <a:lnSpc>
                <a:spcPts val="2133"/>
              </a:lnSpc>
              <a:spcBef>
                <a:spcPts val="0"/>
              </a:spcBef>
              <a:buClrTx/>
              <a:buSzTx/>
              <a:buFontTx/>
              <a:buNone/>
              <a:defRPr sz="1400" b="1"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First Last Name</a:t>
            </a:r>
          </a:p>
        </p:txBody>
      </p:sp>
      <p:sp>
        <p:nvSpPr>
          <p:cNvPr id="25" name="Body Level One…">
            <a:extLst>
              <a:ext uri="{FF2B5EF4-FFF2-40B4-BE49-F238E27FC236}">
                <a16:creationId xmlns:a16="http://schemas.microsoft.com/office/drawing/2014/main" id="{DF3A8FA4-67C0-4B16-BE64-7D62FCCB8C76}"/>
              </a:ext>
            </a:extLst>
          </p:cNvPr>
          <p:cNvSpPr txBox="1">
            <a:spLocks noGrp="1"/>
          </p:cNvSpPr>
          <p:nvPr>
            <p:ph type="body" sz="quarter" idx="39" hasCustomPrompt="1"/>
          </p:nvPr>
        </p:nvSpPr>
        <p:spPr>
          <a:xfrm>
            <a:off x="9223865" y="5876435"/>
            <a:ext cx="2426476" cy="239040"/>
          </a:xfrm>
          <a:prstGeom prst="rect">
            <a:avLst/>
          </a:prstGeom>
        </p:spPr>
        <p:txBody>
          <a:bodyPr lIns="0" tIns="0" rIns="0" bIns="0" anchor="t">
            <a:spAutoFit/>
          </a:bodyPr>
          <a:lstStyle>
            <a:lvl1pPr marL="0" indent="0" algn="ctr">
              <a:lnSpc>
                <a:spcPts val="2133"/>
              </a:lnSpc>
              <a:spcBef>
                <a:spcPts val="0"/>
              </a:spcBef>
              <a:buClrTx/>
              <a:buSzTx/>
              <a:buFontTx/>
              <a:buNone/>
              <a:defRPr sz="1067"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Title, Company</a:t>
            </a:r>
          </a:p>
        </p:txBody>
      </p:sp>
      <p:sp>
        <p:nvSpPr>
          <p:cNvPr id="26" name="Body Level One…">
            <a:extLst>
              <a:ext uri="{FF2B5EF4-FFF2-40B4-BE49-F238E27FC236}">
                <a16:creationId xmlns:a16="http://schemas.microsoft.com/office/drawing/2014/main" id="{381019EE-BED6-29EB-8640-E2124292F075}"/>
              </a:ext>
            </a:extLst>
          </p:cNvPr>
          <p:cNvSpPr txBox="1">
            <a:spLocks noGrp="1"/>
          </p:cNvSpPr>
          <p:nvPr>
            <p:ph type="body" sz="quarter" idx="40" hasCustomPrompt="1"/>
          </p:nvPr>
        </p:nvSpPr>
        <p:spPr>
          <a:xfrm>
            <a:off x="9223865" y="5559123"/>
            <a:ext cx="2426476" cy="249556"/>
          </a:xfrm>
          <a:prstGeom prst="rect">
            <a:avLst/>
          </a:prstGeom>
        </p:spPr>
        <p:txBody>
          <a:bodyPr lIns="0" tIns="0" rIns="0" bIns="0" anchor="t">
            <a:spAutoFit/>
          </a:bodyPr>
          <a:lstStyle>
            <a:lvl1pPr marL="0" indent="0" algn="ctr">
              <a:lnSpc>
                <a:spcPts val="2133"/>
              </a:lnSpc>
              <a:spcBef>
                <a:spcPts val="0"/>
              </a:spcBef>
              <a:buClrTx/>
              <a:buSzTx/>
              <a:buFontTx/>
              <a:buNone/>
              <a:defRPr sz="1400" b="1"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First Last Name</a:t>
            </a:r>
          </a:p>
        </p:txBody>
      </p:sp>
      <p:sp>
        <p:nvSpPr>
          <p:cNvPr id="27" name="Picture Placeholder 5">
            <a:extLst>
              <a:ext uri="{FF2B5EF4-FFF2-40B4-BE49-F238E27FC236}">
                <a16:creationId xmlns:a16="http://schemas.microsoft.com/office/drawing/2014/main" id="{B0063073-F720-16DB-A27D-96E265354EDD}"/>
              </a:ext>
            </a:extLst>
          </p:cNvPr>
          <p:cNvSpPr>
            <a:spLocks noGrp="1"/>
          </p:cNvSpPr>
          <p:nvPr>
            <p:ph type="pic" sz="quarter" idx="41"/>
          </p:nvPr>
        </p:nvSpPr>
        <p:spPr>
          <a:xfrm>
            <a:off x="3779741" y="3769840"/>
            <a:ext cx="1682649" cy="1682648"/>
          </a:xfrm>
          <a:prstGeom prst="ellipse">
            <a:avLst/>
          </a:prstGeom>
          <a:solidFill>
            <a:schemeClr val="tx2"/>
          </a:solidFill>
          <a:ln w="9525">
            <a:solidFill>
              <a:schemeClr val="tx1"/>
            </a:solidFill>
          </a:ln>
        </p:spPr>
        <p:txBody>
          <a:bodyPr/>
          <a:lstStyle>
            <a:lvl1pPr>
              <a:defRPr>
                <a:noFill/>
              </a:defRPr>
            </a:lvl1pPr>
          </a:lstStyle>
          <a:p>
            <a:r>
              <a:rPr lang="en-US"/>
              <a:t>Click icon to add picture</a:t>
            </a:r>
          </a:p>
        </p:txBody>
      </p:sp>
      <p:sp>
        <p:nvSpPr>
          <p:cNvPr id="28" name="Picture Placeholder 5">
            <a:extLst>
              <a:ext uri="{FF2B5EF4-FFF2-40B4-BE49-F238E27FC236}">
                <a16:creationId xmlns:a16="http://schemas.microsoft.com/office/drawing/2014/main" id="{78892FA7-5263-456E-3358-3195467033DE}"/>
              </a:ext>
            </a:extLst>
          </p:cNvPr>
          <p:cNvSpPr>
            <a:spLocks noGrp="1"/>
          </p:cNvSpPr>
          <p:nvPr>
            <p:ph type="pic" sz="quarter" idx="42"/>
          </p:nvPr>
        </p:nvSpPr>
        <p:spPr>
          <a:xfrm>
            <a:off x="6696789" y="3769840"/>
            <a:ext cx="1682649" cy="1682648"/>
          </a:xfrm>
          <a:prstGeom prst="ellipse">
            <a:avLst/>
          </a:prstGeom>
          <a:solidFill>
            <a:schemeClr val="tx2"/>
          </a:solidFill>
          <a:ln w="9525">
            <a:solidFill>
              <a:schemeClr val="tx1"/>
            </a:solidFill>
          </a:ln>
        </p:spPr>
        <p:txBody>
          <a:bodyPr/>
          <a:lstStyle>
            <a:lvl1pPr>
              <a:defRPr>
                <a:noFill/>
              </a:defRPr>
            </a:lvl1pPr>
          </a:lstStyle>
          <a:p>
            <a:r>
              <a:rPr lang="en-US"/>
              <a:t>Click icon to add picture</a:t>
            </a:r>
          </a:p>
        </p:txBody>
      </p:sp>
      <p:sp>
        <p:nvSpPr>
          <p:cNvPr id="29" name="Picture Placeholder 5">
            <a:extLst>
              <a:ext uri="{FF2B5EF4-FFF2-40B4-BE49-F238E27FC236}">
                <a16:creationId xmlns:a16="http://schemas.microsoft.com/office/drawing/2014/main" id="{7E6878F5-C01F-4D29-5425-6B41F2D9406B}"/>
              </a:ext>
            </a:extLst>
          </p:cNvPr>
          <p:cNvSpPr>
            <a:spLocks noGrp="1"/>
          </p:cNvSpPr>
          <p:nvPr>
            <p:ph type="pic" sz="quarter" idx="43"/>
          </p:nvPr>
        </p:nvSpPr>
        <p:spPr>
          <a:xfrm>
            <a:off x="9595776" y="3769840"/>
            <a:ext cx="1682649" cy="1682648"/>
          </a:xfrm>
          <a:prstGeom prst="ellipse">
            <a:avLst/>
          </a:prstGeom>
          <a:solidFill>
            <a:schemeClr val="tx2"/>
          </a:solidFill>
          <a:ln w="9525">
            <a:solidFill>
              <a:schemeClr val="tx1"/>
            </a:solidFill>
          </a:ln>
        </p:spPr>
        <p:txBody>
          <a:bodyPr/>
          <a:lstStyle>
            <a:lvl1pPr>
              <a:defRPr>
                <a:noFill/>
              </a:defRPr>
            </a:lvl1pPr>
          </a:lstStyle>
          <a:p>
            <a:r>
              <a:rPr lang="en-US"/>
              <a:t>Click icon to add picture</a:t>
            </a:r>
          </a:p>
        </p:txBody>
      </p:sp>
      <p:sp>
        <p:nvSpPr>
          <p:cNvPr id="16" name="Title Text">
            <a:extLst>
              <a:ext uri="{FF2B5EF4-FFF2-40B4-BE49-F238E27FC236}">
                <a16:creationId xmlns:a16="http://schemas.microsoft.com/office/drawing/2014/main" id="{008C7558-623A-600C-F8DC-F5B95C68AC96}"/>
              </a:ext>
            </a:extLst>
          </p:cNvPr>
          <p:cNvSpPr txBox="1">
            <a:spLocks noGrp="1"/>
          </p:cNvSpPr>
          <p:nvPr>
            <p:ph type="title" hasCustomPrompt="1"/>
          </p:nvPr>
        </p:nvSpPr>
        <p:spPr>
          <a:xfrm>
            <a:off x="472716" y="466700"/>
            <a:ext cx="11305427" cy="498598"/>
          </a:xfrm>
          <a:prstGeom prst="rect">
            <a:avLst/>
          </a:prstGeom>
          <a:ln w="12700">
            <a:miter lim="400000"/>
          </a:ln>
        </p:spPr>
        <p:txBody>
          <a:bodyPr lIns="0" tIns="0" rIns="0" bIns="0">
            <a:spAutoFit/>
          </a:bodyPr>
          <a:lstStyle>
            <a:lvl1pPr>
              <a:defRPr>
                <a:latin typeface="+mj-lt"/>
              </a:defRPr>
            </a:lvl1pPr>
          </a:lstStyle>
          <a:p>
            <a:pPr lvl="0"/>
            <a:r>
              <a:rPr dirty="0"/>
              <a:t>Title Text</a:t>
            </a:r>
          </a:p>
        </p:txBody>
      </p:sp>
    </p:spTree>
    <p:extLst>
      <p:ext uri="{BB962C8B-B14F-4D97-AF65-F5344CB8AC3E}">
        <p14:creationId xmlns:p14="http://schemas.microsoft.com/office/powerpoint/2010/main" val="24267597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Title and Content – Left Graphic Layout">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4EDD153-DDEF-4510-BB71-ECF9A2B6F564}"/>
              </a:ext>
            </a:extLst>
          </p:cNvPr>
          <p:cNvSpPr>
            <a:spLocks noGrp="1"/>
          </p:cNvSpPr>
          <p:nvPr>
            <p:ph idx="11"/>
          </p:nvPr>
        </p:nvSpPr>
        <p:spPr>
          <a:xfrm>
            <a:off x="1" y="0"/>
            <a:ext cx="4297361" cy="6858000"/>
          </a:xfrm>
        </p:spPr>
        <p:txBody>
          <a:bodyPr/>
          <a:lstStyle>
            <a:lvl1pPr marL="0" indent="0">
              <a:buNone/>
              <a:defRPr>
                <a:latin typeface="+mn-lt"/>
                <a:ea typeface="Inter" panose="02000503000000020004" pitchFamily="2" charset="0"/>
              </a:defRPr>
            </a:lvl1pPr>
          </a:lstStyle>
          <a:p>
            <a:pPr lvl="0"/>
            <a:r>
              <a:rPr lang="en-US"/>
              <a:t>Click to edit Master text styles</a:t>
            </a:r>
          </a:p>
        </p:txBody>
      </p:sp>
      <p:sp>
        <p:nvSpPr>
          <p:cNvPr id="18" name="Rectangle 17">
            <a:extLst>
              <a:ext uri="{FF2B5EF4-FFF2-40B4-BE49-F238E27FC236}">
                <a16:creationId xmlns:a16="http://schemas.microsoft.com/office/drawing/2014/main" id="{E265BD02-115F-47F9-8BB7-9301C4689BF2}"/>
              </a:ext>
            </a:extLst>
          </p:cNvPr>
          <p:cNvSpPr/>
          <p:nvPr/>
        </p:nvSpPr>
        <p:spPr>
          <a:xfrm>
            <a:off x="4572000" y="1143000"/>
            <a:ext cx="7616952" cy="91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n-lt"/>
            </a:endParaRPr>
          </a:p>
        </p:txBody>
      </p:sp>
      <p:sp>
        <p:nvSpPr>
          <p:cNvPr id="19" name="Title 1">
            <a:extLst>
              <a:ext uri="{FF2B5EF4-FFF2-40B4-BE49-F238E27FC236}">
                <a16:creationId xmlns:a16="http://schemas.microsoft.com/office/drawing/2014/main" id="{C2317542-466B-4C33-B536-40C988131EC3}"/>
              </a:ext>
            </a:extLst>
          </p:cNvPr>
          <p:cNvSpPr>
            <a:spLocks noGrp="1"/>
          </p:cNvSpPr>
          <p:nvPr>
            <p:ph type="title" hasCustomPrompt="1"/>
          </p:nvPr>
        </p:nvSpPr>
        <p:spPr>
          <a:xfrm>
            <a:off x="4572000" y="139849"/>
            <a:ext cx="7315200" cy="1033271"/>
          </a:xfrm>
        </p:spPr>
        <p:txBody>
          <a:bodyPr lIns="0" rIns="0">
            <a:noAutofit/>
          </a:bodyPr>
          <a:lstStyle>
            <a:lvl1pPr>
              <a:defRPr sz="4000" spc="-150" baseline="0">
                <a:solidFill>
                  <a:schemeClr val="tx2"/>
                </a:solidFill>
                <a:latin typeface="+mj-lt"/>
                <a:ea typeface="Inter" panose="02000503000000020004" pitchFamily="2" charset="0"/>
              </a:defRPr>
            </a:lvl1pPr>
          </a:lstStyle>
          <a:p>
            <a:r>
              <a:rPr lang="en-US" dirty="0"/>
              <a:t>Click to edit master</a:t>
            </a:r>
          </a:p>
        </p:txBody>
      </p:sp>
      <p:sp>
        <p:nvSpPr>
          <p:cNvPr id="20" name="Content Placeholder 2">
            <a:extLst>
              <a:ext uri="{FF2B5EF4-FFF2-40B4-BE49-F238E27FC236}">
                <a16:creationId xmlns:a16="http://schemas.microsoft.com/office/drawing/2014/main" id="{D10F24FA-DC24-4423-9F3E-791AF25819ED}"/>
              </a:ext>
            </a:extLst>
          </p:cNvPr>
          <p:cNvSpPr>
            <a:spLocks noGrp="1"/>
          </p:cNvSpPr>
          <p:nvPr>
            <p:ph idx="1"/>
          </p:nvPr>
        </p:nvSpPr>
        <p:spPr>
          <a:xfrm>
            <a:off x="4572000" y="1490471"/>
            <a:ext cx="7315200" cy="5029200"/>
          </a:xfrm>
        </p:spPr>
        <p:txBody>
          <a:bodyPr lIns="0" rIns="0"/>
          <a:lstStyle>
            <a:lvl1pPr marL="342900" indent="-342900">
              <a:lnSpc>
                <a:spcPct val="100000"/>
              </a:lnSpc>
              <a:buFont typeface="Arial" panose="020B0604020202020204" pitchFamily="34" charset="0"/>
              <a:buChar char="•"/>
              <a:defRPr>
                <a:solidFill>
                  <a:schemeClr val="tx2"/>
                </a:solidFill>
                <a:latin typeface="+mn-lt"/>
                <a:ea typeface="Inter" panose="02000503000000020004" pitchFamily="2" charset="0"/>
              </a:defRPr>
            </a:lvl1pPr>
            <a:lvl2pPr marL="685800" indent="-342900">
              <a:lnSpc>
                <a:spcPct val="100000"/>
              </a:lnSpc>
              <a:buFont typeface="Arial" panose="020B0604020202020204" pitchFamily="34" charset="0"/>
              <a:buChar char="•"/>
              <a:defRPr>
                <a:solidFill>
                  <a:schemeClr val="bg2"/>
                </a:solidFill>
                <a:latin typeface="+mn-lt"/>
                <a:ea typeface="Inter" panose="02000503000000020004" pitchFamily="2" charset="0"/>
              </a:defRPr>
            </a:lvl2pPr>
            <a:lvl3pPr marL="971550" indent="-285750">
              <a:lnSpc>
                <a:spcPct val="100000"/>
              </a:lnSpc>
              <a:buFont typeface="Arial" panose="020B0604020202020204" pitchFamily="34" charset="0"/>
              <a:buChar char="•"/>
              <a:defRPr>
                <a:solidFill>
                  <a:schemeClr val="bg2"/>
                </a:solidFill>
                <a:latin typeface="+mn-lt"/>
                <a:ea typeface="Inter" panose="02000503000000020004" pitchFamily="2" charset="0"/>
              </a:defRPr>
            </a:lvl3pPr>
            <a:lvl4pPr marL="1314450" indent="-285750">
              <a:lnSpc>
                <a:spcPct val="100000"/>
              </a:lnSpc>
              <a:buFont typeface="Arial" panose="020B0604020202020204" pitchFamily="34" charset="0"/>
              <a:buChar char="•"/>
              <a:defRPr>
                <a:solidFill>
                  <a:schemeClr val="bg2"/>
                </a:solidFill>
                <a:latin typeface="+mn-lt"/>
                <a:ea typeface="Inter" panose="02000503000000020004" pitchFamily="2" charset="0"/>
              </a:defRPr>
            </a:lvl4pPr>
            <a:lvl5pPr marL="1657350" indent="-285750">
              <a:lnSpc>
                <a:spcPct val="100000"/>
              </a:lnSpc>
              <a:buFont typeface="Arial" panose="020B0604020202020204" pitchFamily="34" charset="0"/>
              <a:buChar char="•"/>
              <a:defRPr>
                <a:solidFill>
                  <a:schemeClr val="bg2"/>
                </a:solidFill>
                <a:latin typeface="+mn-lt"/>
                <a:ea typeface="Inter"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Rectangle 1">
            <a:extLst>
              <a:ext uri="{FF2B5EF4-FFF2-40B4-BE49-F238E27FC236}">
                <a16:creationId xmlns:a16="http://schemas.microsoft.com/office/drawing/2014/main" id="{48061DC3-CB85-105A-1999-C577346037D9}"/>
              </a:ext>
            </a:extLst>
          </p:cNvPr>
          <p:cNvSpPr/>
          <p:nvPr userDrawn="1"/>
        </p:nvSpPr>
        <p:spPr>
          <a:xfrm>
            <a:off x="4572000" y="1143000"/>
            <a:ext cx="7616952"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n-lt"/>
            </a:endParaRPr>
          </a:p>
        </p:txBody>
      </p:sp>
      <p:sp>
        <p:nvSpPr>
          <p:cNvPr id="3" name="TextBox 2">
            <a:extLst>
              <a:ext uri="{FF2B5EF4-FFF2-40B4-BE49-F238E27FC236}">
                <a16:creationId xmlns:a16="http://schemas.microsoft.com/office/drawing/2014/main" id="{08034296-49D7-3D72-EDB0-91FF044DE748}"/>
              </a:ext>
            </a:extLst>
          </p:cNvPr>
          <p:cNvSpPr txBox="1"/>
          <p:nvPr userDrawn="1"/>
        </p:nvSpPr>
        <p:spPr>
          <a:xfrm>
            <a:off x="0" y="6583680"/>
            <a:ext cx="457200" cy="246221"/>
          </a:xfrm>
          <a:prstGeom prst="rect">
            <a:avLst/>
          </a:prstGeom>
          <a:noFill/>
        </p:spPr>
        <p:txBody>
          <a:bodyPr wrap="square" rtlCol="0">
            <a:spAutoFit/>
          </a:bodyPr>
          <a:lstStyle/>
          <a:p>
            <a:pPr algn="ctr"/>
            <a:fld id="{7F1BAE7A-5517-431C-90DC-73FCE4820649}" type="slidenum">
              <a:rPr lang="en-US" sz="1000" smtClean="0">
                <a:solidFill>
                  <a:schemeClr val="tx2"/>
                </a:solidFill>
              </a:rPr>
              <a:pPr algn="ctr"/>
              <a:t>‹#›</a:t>
            </a:fld>
            <a:endParaRPr lang="en-US" sz="1000" dirty="0">
              <a:solidFill>
                <a:schemeClr val="tx2"/>
              </a:solidFill>
            </a:endParaRPr>
          </a:p>
        </p:txBody>
      </p:sp>
    </p:spTree>
    <p:extLst>
      <p:ext uri="{BB962C8B-B14F-4D97-AF65-F5344CB8AC3E}">
        <p14:creationId xmlns:p14="http://schemas.microsoft.com/office/powerpoint/2010/main" val="10236863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itle &amp; Content with Call Out - Blac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799" y="311728"/>
            <a:ext cx="7863840" cy="1033271"/>
          </a:xfrm>
        </p:spPr>
        <p:txBody>
          <a:bodyPr lIns="91440" rIns="91440" anchor="ctr">
            <a:noAutofit/>
          </a:bodyPr>
          <a:lstStyle>
            <a:lvl1pPr>
              <a:defRPr sz="4000" cap="none" spc="-150" baseline="0">
                <a:solidFill>
                  <a:schemeClr val="tx2"/>
                </a:solidFill>
                <a:latin typeface="+mj-lt"/>
                <a:ea typeface="Inter" panose="02000503000000020004" pitchFamily="2" charset="0"/>
              </a:defRPr>
            </a:lvl1pPr>
          </a:lstStyle>
          <a:p>
            <a:r>
              <a:rPr lang="en-US" dirty="0"/>
              <a:t>Click to edit master</a:t>
            </a:r>
          </a:p>
        </p:txBody>
      </p:sp>
      <p:sp>
        <p:nvSpPr>
          <p:cNvPr id="3" name="Content Placeholder 2"/>
          <p:cNvSpPr>
            <a:spLocks noGrp="1"/>
          </p:cNvSpPr>
          <p:nvPr>
            <p:ph idx="1"/>
          </p:nvPr>
        </p:nvSpPr>
        <p:spPr>
          <a:xfrm>
            <a:off x="304796" y="1490472"/>
            <a:ext cx="7863840" cy="4993455"/>
          </a:xfrm>
        </p:spPr>
        <p:txBody>
          <a:bodyPr/>
          <a:lstStyle>
            <a:lvl1pPr marL="342900" indent="-342900">
              <a:lnSpc>
                <a:spcPct val="100000"/>
              </a:lnSpc>
              <a:buFont typeface="Arial" panose="020B0604020202020204" pitchFamily="34" charset="0"/>
              <a:buChar char="•"/>
              <a:defRPr>
                <a:solidFill>
                  <a:schemeClr val="tx2"/>
                </a:solidFill>
                <a:latin typeface="+mn-lt"/>
                <a:ea typeface="Inter" panose="02000503000000020004" pitchFamily="2" charset="0"/>
              </a:defRPr>
            </a:lvl1pPr>
            <a:lvl2pPr marL="685800" indent="-342900">
              <a:lnSpc>
                <a:spcPct val="100000"/>
              </a:lnSpc>
              <a:buFont typeface="Arial" panose="020B0604020202020204" pitchFamily="34" charset="0"/>
              <a:buChar char="•"/>
              <a:defRPr>
                <a:solidFill>
                  <a:schemeClr val="bg2"/>
                </a:solidFill>
                <a:latin typeface="+mn-lt"/>
                <a:ea typeface="Inter" panose="02000503000000020004" pitchFamily="2" charset="0"/>
              </a:defRPr>
            </a:lvl2pPr>
            <a:lvl3pPr marL="971550" indent="-285750">
              <a:lnSpc>
                <a:spcPct val="100000"/>
              </a:lnSpc>
              <a:buFont typeface="Arial" panose="020B0604020202020204" pitchFamily="34" charset="0"/>
              <a:buChar char="•"/>
              <a:defRPr>
                <a:solidFill>
                  <a:schemeClr val="bg2"/>
                </a:solidFill>
                <a:latin typeface="+mn-lt"/>
                <a:ea typeface="Inter" panose="02000503000000020004" pitchFamily="2" charset="0"/>
              </a:defRPr>
            </a:lvl3pPr>
            <a:lvl4pPr marL="1314450" indent="-285750">
              <a:lnSpc>
                <a:spcPct val="100000"/>
              </a:lnSpc>
              <a:buFont typeface="Arial" panose="020B0604020202020204" pitchFamily="34" charset="0"/>
              <a:buChar char="•"/>
              <a:defRPr>
                <a:solidFill>
                  <a:schemeClr val="bg2"/>
                </a:solidFill>
                <a:latin typeface="+mn-lt"/>
                <a:ea typeface="Inter" panose="02000503000000020004" pitchFamily="2" charset="0"/>
              </a:defRPr>
            </a:lvl4pPr>
            <a:lvl5pPr marL="1657350" indent="-285750">
              <a:lnSpc>
                <a:spcPct val="100000"/>
              </a:lnSpc>
              <a:buFont typeface="Arial" panose="020B0604020202020204" pitchFamily="34" charset="0"/>
              <a:buChar char="•"/>
              <a:defRPr>
                <a:solidFill>
                  <a:schemeClr val="bg2"/>
                </a:solidFill>
                <a:latin typeface="+mn-lt"/>
                <a:ea typeface="Inter"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8534400" y="0"/>
            <a:ext cx="3657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tx1"/>
              </a:solidFill>
              <a:latin typeface="Inter" panose="02000503000000020004" pitchFamily="2" charset="0"/>
            </a:endParaRPr>
          </a:p>
        </p:txBody>
      </p:sp>
      <p:sp>
        <p:nvSpPr>
          <p:cNvPr id="15" name="Content Placeholder 2"/>
          <p:cNvSpPr>
            <a:spLocks noGrp="1"/>
          </p:cNvSpPr>
          <p:nvPr>
            <p:ph idx="10"/>
          </p:nvPr>
        </p:nvSpPr>
        <p:spPr>
          <a:xfrm>
            <a:off x="8839200" y="1503295"/>
            <a:ext cx="3048000" cy="3651000"/>
          </a:xfrm>
        </p:spPr>
        <p:txBody>
          <a:bodyPr lIns="0" tIns="0" rIns="0" bIns="0">
            <a:normAutofit/>
          </a:bodyPr>
          <a:lstStyle>
            <a:lvl1pPr marL="0" indent="0">
              <a:lnSpc>
                <a:spcPct val="100000"/>
              </a:lnSpc>
              <a:spcAft>
                <a:spcPts val="200"/>
              </a:spcAft>
              <a:buNone/>
              <a:defRPr sz="1800">
                <a:solidFill>
                  <a:schemeClr val="bg1"/>
                </a:solidFill>
                <a:latin typeface="+mn-lt"/>
                <a:ea typeface="Inter" panose="02000503000000020004" pitchFamily="2" charset="0"/>
              </a:defRPr>
            </a:lvl1pPr>
            <a:lvl2pPr marL="342900" indent="0">
              <a:buNone/>
              <a:defRPr sz="3000">
                <a:solidFill>
                  <a:schemeClr val="bg1"/>
                </a:solidFill>
                <a:latin typeface="+mj-lt"/>
              </a:defRPr>
            </a:lvl2pPr>
            <a:lvl3pPr marL="685800" indent="0">
              <a:buNone/>
              <a:defRPr sz="3000">
                <a:solidFill>
                  <a:schemeClr val="bg1"/>
                </a:solidFill>
                <a:latin typeface="+mj-lt"/>
              </a:defRPr>
            </a:lvl3pPr>
            <a:lvl4pPr marL="1028700" indent="0">
              <a:buNone/>
              <a:defRPr sz="3000">
                <a:solidFill>
                  <a:schemeClr val="bg1"/>
                </a:solidFill>
                <a:latin typeface="+mj-lt"/>
              </a:defRPr>
            </a:lvl4pPr>
            <a:lvl5pPr marL="1371600" indent="0">
              <a:buNone/>
              <a:defRPr sz="3000">
                <a:solidFill>
                  <a:schemeClr val="bg1"/>
                </a:solidFill>
                <a:latin typeface="+mj-lt"/>
              </a:defRPr>
            </a:lvl5pPr>
          </a:lstStyle>
          <a:p>
            <a:pPr lvl="0"/>
            <a:r>
              <a:rPr lang="en-US"/>
              <a:t>Click to edit Master text styles</a:t>
            </a:r>
          </a:p>
        </p:txBody>
      </p:sp>
      <p:pic>
        <p:nvPicPr>
          <p:cNvPr id="5" name="Picture 4" descr="A logo with white text&#10;&#10;AI-generated content may be incorrect.">
            <a:extLst>
              <a:ext uri="{FF2B5EF4-FFF2-40B4-BE49-F238E27FC236}">
                <a16:creationId xmlns:a16="http://schemas.microsoft.com/office/drawing/2014/main" id="{5A154F0C-6DA6-FE5F-66C1-47516A01F6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64240" y="6309360"/>
            <a:ext cx="914400" cy="415470"/>
          </a:xfrm>
          <a:prstGeom prst="rect">
            <a:avLst/>
          </a:prstGeom>
        </p:spPr>
      </p:pic>
      <p:sp>
        <p:nvSpPr>
          <p:cNvPr id="4" name="Rectangle 3">
            <a:extLst>
              <a:ext uri="{FF2B5EF4-FFF2-40B4-BE49-F238E27FC236}">
                <a16:creationId xmlns:a16="http://schemas.microsoft.com/office/drawing/2014/main" id="{2EC76082-2883-FF84-61C5-D8E3F6915390}"/>
              </a:ext>
            </a:extLst>
          </p:cNvPr>
          <p:cNvSpPr/>
          <p:nvPr userDrawn="1"/>
        </p:nvSpPr>
        <p:spPr>
          <a:xfrm>
            <a:off x="853440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tx1"/>
              </a:solidFill>
              <a:latin typeface="Inter" panose="02000503000000020004" pitchFamily="2" charset="0"/>
            </a:endParaRPr>
          </a:p>
        </p:txBody>
      </p:sp>
      <p:pic>
        <p:nvPicPr>
          <p:cNvPr id="6" name="Picture 5" descr="A logo with white text&#10;&#10;AI-generated content may be incorrect.">
            <a:extLst>
              <a:ext uri="{FF2B5EF4-FFF2-40B4-BE49-F238E27FC236}">
                <a16:creationId xmlns:a16="http://schemas.microsoft.com/office/drawing/2014/main" id="{B1382D80-C299-6464-D1B1-6773507D16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4240" y="6309360"/>
            <a:ext cx="914400" cy="415470"/>
          </a:xfrm>
          <a:prstGeom prst="rect">
            <a:avLst/>
          </a:prstGeom>
        </p:spPr>
      </p:pic>
      <p:sp>
        <p:nvSpPr>
          <p:cNvPr id="7" name="TextBox 6">
            <a:extLst>
              <a:ext uri="{FF2B5EF4-FFF2-40B4-BE49-F238E27FC236}">
                <a16:creationId xmlns:a16="http://schemas.microsoft.com/office/drawing/2014/main" id="{E8B8CD3D-3BB4-3A6E-D611-EA3E7E01C79E}"/>
              </a:ext>
            </a:extLst>
          </p:cNvPr>
          <p:cNvSpPr txBox="1"/>
          <p:nvPr userDrawn="1"/>
        </p:nvSpPr>
        <p:spPr>
          <a:xfrm>
            <a:off x="0" y="6583680"/>
            <a:ext cx="457200" cy="246221"/>
          </a:xfrm>
          <a:prstGeom prst="rect">
            <a:avLst/>
          </a:prstGeom>
          <a:noFill/>
        </p:spPr>
        <p:txBody>
          <a:bodyPr wrap="square" rtlCol="0">
            <a:spAutoFit/>
          </a:bodyPr>
          <a:lstStyle/>
          <a:p>
            <a:pPr algn="ctr"/>
            <a:fld id="{7F1BAE7A-5517-431C-90DC-73FCE4820649}" type="slidenum">
              <a:rPr lang="en-US" sz="1000" smtClean="0">
                <a:solidFill>
                  <a:schemeClr val="tx2"/>
                </a:solidFill>
              </a:rPr>
              <a:pPr algn="ctr"/>
              <a:t>‹#›</a:t>
            </a:fld>
            <a:endParaRPr lang="en-US" sz="1000" dirty="0">
              <a:solidFill>
                <a:schemeClr val="tx2"/>
              </a:solidFill>
            </a:endParaRPr>
          </a:p>
        </p:txBody>
      </p:sp>
    </p:spTree>
    <p:extLst>
      <p:ext uri="{BB962C8B-B14F-4D97-AF65-F5344CB8AC3E}">
        <p14:creationId xmlns:p14="http://schemas.microsoft.com/office/powerpoint/2010/main" val="20331104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itle &amp; Content with Call Out -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799" y="377688"/>
            <a:ext cx="7863840" cy="1033271"/>
          </a:xfrm>
        </p:spPr>
        <p:txBody>
          <a:bodyPr lIns="91440" rIns="91440" anchor="ctr">
            <a:noAutofit/>
          </a:bodyPr>
          <a:lstStyle>
            <a:lvl1pPr>
              <a:defRPr sz="4000" spc="-150" baseline="0">
                <a:solidFill>
                  <a:schemeClr val="tx2"/>
                </a:solidFill>
                <a:latin typeface="+mj-lt"/>
                <a:ea typeface="Inter" panose="02000503000000020004" pitchFamily="2" charset="0"/>
              </a:defRPr>
            </a:lvl1pPr>
          </a:lstStyle>
          <a:p>
            <a:r>
              <a:rPr lang="en-US" dirty="0"/>
              <a:t>Click to edit master</a:t>
            </a:r>
          </a:p>
        </p:txBody>
      </p:sp>
      <p:sp>
        <p:nvSpPr>
          <p:cNvPr id="3" name="Content Placeholder 2"/>
          <p:cNvSpPr>
            <a:spLocks noGrp="1"/>
          </p:cNvSpPr>
          <p:nvPr>
            <p:ph idx="1"/>
          </p:nvPr>
        </p:nvSpPr>
        <p:spPr>
          <a:xfrm>
            <a:off x="304796" y="1490472"/>
            <a:ext cx="7863840" cy="4993455"/>
          </a:xfrm>
        </p:spPr>
        <p:txBody>
          <a:bodyPr/>
          <a:lstStyle>
            <a:lvl1pPr marL="342900" indent="-342900">
              <a:lnSpc>
                <a:spcPct val="100000"/>
              </a:lnSpc>
              <a:buFont typeface="Arial" panose="020B0604020202020204" pitchFamily="34" charset="0"/>
              <a:buChar char="•"/>
              <a:defRPr>
                <a:solidFill>
                  <a:schemeClr val="tx2"/>
                </a:solidFill>
                <a:latin typeface="+mn-lt"/>
                <a:ea typeface="Inter" panose="02000503000000020004" pitchFamily="2" charset="0"/>
              </a:defRPr>
            </a:lvl1pPr>
            <a:lvl2pPr marL="685800" indent="-342900">
              <a:lnSpc>
                <a:spcPct val="100000"/>
              </a:lnSpc>
              <a:buFont typeface="Arial" panose="020B0604020202020204" pitchFamily="34" charset="0"/>
              <a:buChar char="•"/>
              <a:defRPr>
                <a:solidFill>
                  <a:schemeClr val="bg2"/>
                </a:solidFill>
                <a:latin typeface="+mn-lt"/>
                <a:ea typeface="Inter" panose="02000503000000020004" pitchFamily="2" charset="0"/>
              </a:defRPr>
            </a:lvl2pPr>
            <a:lvl3pPr marL="971550" indent="-285750">
              <a:lnSpc>
                <a:spcPct val="100000"/>
              </a:lnSpc>
              <a:buFont typeface="Arial" panose="020B0604020202020204" pitchFamily="34" charset="0"/>
              <a:buChar char="•"/>
              <a:defRPr>
                <a:solidFill>
                  <a:schemeClr val="bg2"/>
                </a:solidFill>
                <a:latin typeface="+mn-lt"/>
                <a:ea typeface="Inter" panose="02000503000000020004" pitchFamily="2" charset="0"/>
              </a:defRPr>
            </a:lvl3pPr>
            <a:lvl4pPr marL="1314450" indent="-285750">
              <a:lnSpc>
                <a:spcPct val="100000"/>
              </a:lnSpc>
              <a:buFont typeface="Arial" panose="020B0604020202020204" pitchFamily="34" charset="0"/>
              <a:buChar char="•"/>
              <a:defRPr>
                <a:solidFill>
                  <a:schemeClr val="bg2"/>
                </a:solidFill>
                <a:latin typeface="+mn-lt"/>
                <a:ea typeface="Inter" panose="02000503000000020004" pitchFamily="2" charset="0"/>
              </a:defRPr>
            </a:lvl4pPr>
            <a:lvl5pPr marL="1657350" indent="-285750">
              <a:lnSpc>
                <a:spcPct val="100000"/>
              </a:lnSpc>
              <a:buFont typeface="Arial" panose="020B0604020202020204" pitchFamily="34" charset="0"/>
              <a:buChar char="•"/>
              <a:defRPr>
                <a:solidFill>
                  <a:schemeClr val="bg2"/>
                </a:solidFill>
                <a:latin typeface="+mn-lt"/>
                <a:ea typeface="Inter"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853440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Inter" panose="02000503000000020004" pitchFamily="2" charset="0"/>
            </a:endParaRPr>
          </a:p>
        </p:txBody>
      </p:sp>
      <p:sp>
        <p:nvSpPr>
          <p:cNvPr id="4" name="Content Placeholder 2">
            <a:extLst>
              <a:ext uri="{FF2B5EF4-FFF2-40B4-BE49-F238E27FC236}">
                <a16:creationId xmlns:a16="http://schemas.microsoft.com/office/drawing/2014/main" id="{72423804-ABBF-F52C-8221-4F32B4968013}"/>
              </a:ext>
            </a:extLst>
          </p:cNvPr>
          <p:cNvSpPr>
            <a:spLocks noGrp="1"/>
          </p:cNvSpPr>
          <p:nvPr>
            <p:ph idx="10"/>
          </p:nvPr>
        </p:nvSpPr>
        <p:spPr>
          <a:xfrm>
            <a:off x="8839200" y="1503295"/>
            <a:ext cx="3048000" cy="3651000"/>
          </a:xfrm>
        </p:spPr>
        <p:txBody>
          <a:bodyPr lIns="0" tIns="0" rIns="0" bIns="0">
            <a:normAutofit/>
          </a:bodyPr>
          <a:lstStyle>
            <a:lvl1pPr marL="0" indent="0">
              <a:lnSpc>
                <a:spcPct val="100000"/>
              </a:lnSpc>
              <a:spcAft>
                <a:spcPts val="200"/>
              </a:spcAft>
              <a:buNone/>
              <a:defRPr sz="1800">
                <a:solidFill>
                  <a:schemeClr val="bg1"/>
                </a:solidFill>
                <a:latin typeface="+mn-lt"/>
                <a:ea typeface="Inter" panose="02000503000000020004" pitchFamily="2" charset="0"/>
              </a:defRPr>
            </a:lvl1pPr>
            <a:lvl2pPr marL="342900" indent="0">
              <a:buNone/>
              <a:defRPr sz="3000">
                <a:solidFill>
                  <a:schemeClr val="bg1"/>
                </a:solidFill>
                <a:latin typeface="+mj-lt"/>
              </a:defRPr>
            </a:lvl2pPr>
            <a:lvl3pPr marL="685800" indent="0">
              <a:buNone/>
              <a:defRPr sz="3000">
                <a:solidFill>
                  <a:schemeClr val="bg1"/>
                </a:solidFill>
                <a:latin typeface="+mj-lt"/>
              </a:defRPr>
            </a:lvl3pPr>
            <a:lvl4pPr marL="1028700" indent="0">
              <a:buNone/>
              <a:defRPr sz="3000">
                <a:solidFill>
                  <a:schemeClr val="bg1"/>
                </a:solidFill>
                <a:latin typeface="+mj-lt"/>
              </a:defRPr>
            </a:lvl4pPr>
            <a:lvl5pPr marL="1371600" indent="0">
              <a:buNone/>
              <a:defRPr sz="3000">
                <a:solidFill>
                  <a:schemeClr val="bg1"/>
                </a:solidFill>
                <a:latin typeface="+mj-lt"/>
              </a:defRPr>
            </a:lvl5pPr>
          </a:lstStyle>
          <a:p>
            <a:pPr lvl="0"/>
            <a:r>
              <a:rPr lang="en-US"/>
              <a:t>Click to edit Master text styles</a:t>
            </a:r>
          </a:p>
        </p:txBody>
      </p:sp>
      <p:pic>
        <p:nvPicPr>
          <p:cNvPr id="6" name="Picture 5" descr="A logo with white text&#10;&#10;AI-generated content may be incorrect.">
            <a:extLst>
              <a:ext uri="{FF2B5EF4-FFF2-40B4-BE49-F238E27FC236}">
                <a16:creationId xmlns:a16="http://schemas.microsoft.com/office/drawing/2014/main" id="{07481B4F-5900-EA1F-429F-D5DED9F13F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64240" y="6309360"/>
            <a:ext cx="914400" cy="415470"/>
          </a:xfrm>
          <a:prstGeom prst="rect">
            <a:avLst/>
          </a:prstGeom>
        </p:spPr>
      </p:pic>
      <p:sp>
        <p:nvSpPr>
          <p:cNvPr id="5" name="Rectangle 4">
            <a:extLst>
              <a:ext uri="{FF2B5EF4-FFF2-40B4-BE49-F238E27FC236}">
                <a16:creationId xmlns:a16="http://schemas.microsoft.com/office/drawing/2014/main" id="{1D275FE3-81B6-B721-909E-BE3F68AAB792}"/>
              </a:ext>
            </a:extLst>
          </p:cNvPr>
          <p:cNvSpPr/>
          <p:nvPr userDrawn="1"/>
        </p:nvSpPr>
        <p:spPr>
          <a:xfrm>
            <a:off x="853440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Inter" panose="02000503000000020004" pitchFamily="2" charset="0"/>
            </a:endParaRPr>
          </a:p>
        </p:txBody>
      </p:sp>
      <p:pic>
        <p:nvPicPr>
          <p:cNvPr id="7" name="Picture 6" descr="A logo with white text&#10;&#10;AI-generated content may be incorrect.">
            <a:extLst>
              <a:ext uri="{FF2B5EF4-FFF2-40B4-BE49-F238E27FC236}">
                <a16:creationId xmlns:a16="http://schemas.microsoft.com/office/drawing/2014/main" id="{0E067B63-BC25-66E3-86C8-C04C733533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4240" y="6309360"/>
            <a:ext cx="914400" cy="415470"/>
          </a:xfrm>
          <a:prstGeom prst="rect">
            <a:avLst/>
          </a:prstGeom>
        </p:spPr>
      </p:pic>
      <p:sp>
        <p:nvSpPr>
          <p:cNvPr id="9" name="TextBox 8">
            <a:extLst>
              <a:ext uri="{FF2B5EF4-FFF2-40B4-BE49-F238E27FC236}">
                <a16:creationId xmlns:a16="http://schemas.microsoft.com/office/drawing/2014/main" id="{9C247B1A-56DD-0249-DA4E-108069433F00}"/>
              </a:ext>
            </a:extLst>
          </p:cNvPr>
          <p:cNvSpPr txBox="1"/>
          <p:nvPr userDrawn="1"/>
        </p:nvSpPr>
        <p:spPr>
          <a:xfrm>
            <a:off x="0" y="6583680"/>
            <a:ext cx="457200" cy="246221"/>
          </a:xfrm>
          <a:prstGeom prst="rect">
            <a:avLst/>
          </a:prstGeom>
          <a:noFill/>
        </p:spPr>
        <p:txBody>
          <a:bodyPr wrap="square" rtlCol="0">
            <a:spAutoFit/>
          </a:bodyPr>
          <a:lstStyle/>
          <a:p>
            <a:pPr algn="ctr"/>
            <a:fld id="{7F1BAE7A-5517-431C-90DC-73FCE4820649}" type="slidenum">
              <a:rPr lang="en-US" sz="1000" smtClean="0">
                <a:solidFill>
                  <a:schemeClr val="tx2"/>
                </a:solidFill>
              </a:rPr>
              <a:pPr algn="ctr"/>
              <a:t>‹#›</a:t>
            </a:fld>
            <a:endParaRPr lang="en-US" sz="1000" dirty="0">
              <a:solidFill>
                <a:schemeClr val="tx2"/>
              </a:solidFill>
            </a:endParaRPr>
          </a:p>
        </p:txBody>
      </p:sp>
    </p:spTree>
    <p:extLst>
      <p:ext uri="{BB962C8B-B14F-4D97-AF65-F5344CB8AC3E}">
        <p14:creationId xmlns:p14="http://schemas.microsoft.com/office/powerpoint/2010/main" val="9952564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Content - Right Graphic">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116E807-90DB-436A-8EC0-E099494C881E}"/>
              </a:ext>
            </a:extLst>
          </p:cNvPr>
          <p:cNvSpPr/>
          <p:nvPr/>
        </p:nvSpPr>
        <p:spPr>
          <a:xfrm>
            <a:off x="0" y="0"/>
            <a:ext cx="12192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Inter" panose="02000503000000020004" pitchFamily="2" charset="0"/>
            </a:endParaRPr>
          </a:p>
        </p:txBody>
      </p:sp>
      <p:sp>
        <p:nvSpPr>
          <p:cNvPr id="15" name="Content Placeholder 2">
            <a:extLst>
              <a:ext uri="{FF2B5EF4-FFF2-40B4-BE49-F238E27FC236}">
                <a16:creationId xmlns:a16="http://schemas.microsoft.com/office/drawing/2014/main" id="{41E51DE2-2537-4BD2-97A5-821C0305B97F}"/>
              </a:ext>
            </a:extLst>
          </p:cNvPr>
          <p:cNvSpPr>
            <a:spLocks noGrp="1"/>
          </p:cNvSpPr>
          <p:nvPr>
            <p:ph idx="13"/>
          </p:nvPr>
        </p:nvSpPr>
        <p:spPr>
          <a:xfrm>
            <a:off x="6248400" y="0"/>
            <a:ext cx="5943600" cy="6858000"/>
          </a:xfrm>
        </p:spPr>
        <p:txBody>
          <a:bodyPr/>
          <a:lstStyle>
            <a:lvl1pPr marL="0" indent="0">
              <a:buNone/>
              <a:defRPr>
                <a:latin typeface="+mn-lt"/>
                <a:ea typeface="Inter" panose="02000503000000020004" pitchFamily="2" charset="0"/>
              </a:defRPr>
            </a:lvl1pPr>
          </a:lstStyle>
          <a:p>
            <a:pPr lvl="0"/>
            <a:r>
              <a:rPr lang="en-US"/>
              <a:t>Click to edit Master text styles</a:t>
            </a:r>
          </a:p>
        </p:txBody>
      </p:sp>
      <p:sp>
        <p:nvSpPr>
          <p:cNvPr id="17" name="Content Placeholder 2">
            <a:extLst>
              <a:ext uri="{FF2B5EF4-FFF2-40B4-BE49-F238E27FC236}">
                <a16:creationId xmlns:a16="http://schemas.microsoft.com/office/drawing/2014/main" id="{4E42E80B-645E-47CB-9BE6-769885D5501E}"/>
              </a:ext>
            </a:extLst>
          </p:cNvPr>
          <p:cNvSpPr>
            <a:spLocks noGrp="1"/>
          </p:cNvSpPr>
          <p:nvPr>
            <p:ph idx="1" hasCustomPrompt="1"/>
          </p:nvPr>
        </p:nvSpPr>
        <p:spPr>
          <a:xfrm>
            <a:off x="457200" y="1509236"/>
            <a:ext cx="5486400" cy="327580"/>
          </a:xfrm>
        </p:spPr>
        <p:txBody>
          <a:bodyPr lIns="0" rIns="0" anchor="ctr"/>
          <a:lstStyle>
            <a:lvl1pPr marL="0" indent="0">
              <a:buNone/>
              <a:defRPr sz="2400" b="1" cap="none" baseline="0">
                <a:solidFill>
                  <a:schemeClr val="tx2"/>
                </a:solidFill>
                <a:latin typeface="+mj-lt"/>
                <a:ea typeface="Inter" panose="02000503000000020004" pitchFamily="2" charset="0"/>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Click to edit master</a:t>
            </a:r>
          </a:p>
        </p:txBody>
      </p:sp>
      <p:sp>
        <p:nvSpPr>
          <p:cNvPr id="18" name="Content Placeholder 2">
            <a:extLst>
              <a:ext uri="{FF2B5EF4-FFF2-40B4-BE49-F238E27FC236}">
                <a16:creationId xmlns:a16="http://schemas.microsoft.com/office/drawing/2014/main" id="{C58DA768-F42F-417E-919F-D3788F593E4A}"/>
              </a:ext>
            </a:extLst>
          </p:cNvPr>
          <p:cNvSpPr>
            <a:spLocks noGrp="1"/>
          </p:cNvSpPr>
          <p:nvPr>
            <p:ph idx="14" hasCustomPrompt="1"/>
          </p:nvPr>
        </p:nvSpPr>
        <p:spPr>
          <a:xfrm>
            <a:off x="457199" y="2194560"/>
            <a:ext cx="5486401" cy="3719352"/>
          </a:xfrm>
        </p:spPr>
        <p:txBody>
          <a:bodyPr lIns="0" rIns="0"/>
          <a:lstStyle>
            <a:lvl1pPr marL="342900" indent="-342900">
              <a:buFont typeface="Arial" panose="020B0604020202020204" pitchFamily="34" charset="0"/>
              <a:buChar char="•"/>
              <a:defRPr sz="2000" b="0" baseline="0">
                <a:solidFill>
                  <a:schemeClr val="bg2"/>
                </a:solidFill>
                <a:latin typeface="+mn-lt"/>
                <a:ea typeface="Inter" panose="02000503000000020004" pitchFamily="2" charset="0"/>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Short Content</a:t>
            </a:r>
          </a:p>
        </p:txBody>
      </p:sp>
      <p:sp>
        <p:nvSpPr>
          <p:cNvPr id="2" name="Rectangle 1">
            <a:extLst>
              <a:ext uri="{FF2B5EF4-FFF2-40B4-BE49-F238E27FC236}">
                <a16:creationId xmlns:a16="http://schemas.microsoft.com/office/drawing/2014/main" id="{B08DE62F-BC91-29B1-6A02-62851BD333F3}"/>
              </a:ext>
            </a:extLst>
          </p:cNvPr>
          <p:cNvSpPr/>
          <p:nvPr userDrawn="1"/>
        </p:nvSpPr>
        <p:spPr>
          <a:xfrm>
            <a:off x="0" y="0"/>
            <a:ext cx="1219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Inter" panose="02000503000000020004" pitchFamily="2" charset="0"/>
            </a:endParaRPr>
          </a:p>
        </p:txBody>
      </p:sp>
      <p:sp>
        <p:nvSpPr>
          <p:cNvPr id="4" name="TextBox 3">
            <a:extLst>
              <a:ext uri="{FF2B5EF4-FFF2-40B4-BE49-F238E27FC236}">
                <a16:creationId xmlns:a16="http://schemas.microsoft.com/office/drawing/2014/main" id="{B5B7C8BC-EC8E-B2BC-C748-321396A0E2C0}"/>
              </a:ext>
            </a:extLst>
          </p:cNvPr>
          <p:cNvSpPr txBox="1"/>
          <p:nvPr userDrawn="1"/>
        </p:nvSpPr>
        <p:spPr>
          <a:xfrm>
            <a:off x="53268" y="6583680"/>
            <a:ext cx="457200" cy="246221"/>
          </a:xfrm>
          <a:prstGeom prst="rect">
            <a:avLst/>
          </a:prstGeom>
          <a:noFill/>
        </p:spPr>
        <p:txBody>
          <a:bodyPr wrap="square" rtlCol="0">
            <a:spAutoFit/>
          </a:bodyPr>
          <a:lstStyle/>
          <a:p>
            <a:pPr algn="ctr"/>
            <a:fld id="{7F1BAE7A-5517-431C-90DC-73FCE4820649}" type="slidenum">
              <a:rPr lang="en-US" sz="1000" smtClean="0">
                <a:solidFill>
                  <a:schemeClr val="tx2"/>
                </a:solidFill>
              </a:rPr>
              <a:pPr algn="ctr"/>
              <a:t>‹#›</a:t>
            </a:fld>
            <a:endParaRPr lang="en-US" sz="1000" dirty="0">
              <a:solidFill>
                <a:schemeClr val="tx2"/>
              </a:solidFill>
            </a:endParaRPr>
          </a:p>
        </p:txBody>
      </p:sp>
    </p:spTree>
    <p:extLst>
      <p:ext uri="{BB962C8B-B14F-4D97-AF65-F5344CB8AC3E}">
        <p14:creationId xmlns:p14="http://schemas.microsoft.com/office/powerpoint/2010/main" val="12490126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Title and Content – Right Graphic Layou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5B911FB-304C-45A7-8E97-80C98E464FEA}"/>
              </a:ext>
            </a:extLst>
          </p:cNvPr>
          <p:cNvSpPr>
            <a:spLocks noGrp="1"/>
          </p:cNvSpPr>
          <p:nvPr>
            <p:ph type="title" hasCustomPrompt="1"/>
          </p:nvPr>
        </p:nvSpPr>
        <p:spPr>
          <a:xfrm>
            <a:off x="213680" y="182881"/>
            <a:ext cx="7315200" cy="1033271"/>
          </a:xfrm>
        </p:spPr>
        <p:txBody>
          <a:bodyPr lIns="0" rIns="0">
            <a:noAutofit/>
          </a:bodyPr>
          <a:lstStyle>
            <a:lvl1pPr>
              <a:defRPr sz="4000" spc="-150" baseline="0">
                <a:solidFill>
                  <a:schemeClr val="tx2"/>
                </a:solidFill>
                <a:latin typeface="+mn-lt"/>
              </a:defRPr>
            </a:lvl1pPr>
          </a:lstStyle>
          <a:p>
            <a:r>
              <a:rPr lang="en-US" dirty="0"/>
              <a:t>Click to edit master</a:t>
            </a:r>
          </a:p>
        </p:txBody>
      </p:sp>
      <p:sp>
        <p:nvSpPr>
          <p:cNvPr id="18" name="Content Placeholder 2">
            <a:extLst>
              <a:ext uri="{FF2B5EF4-FFF2-40B4-BE49-F238E27FC236}">
                <a16:creationId xmlns:a16="http://schemas.microsoft.com/office/drawing/2014/main" id="{D36F2F7B-69FD-4A4A-BC41-140486C69CAD}"/>
              </a:ext>
            </a:extLst>
          </p:cNvPr>
          <p:cNvSpPr>
            <a:spLocks noGrp="1"/>
          </p:cNvSpPr>
          <p:nvPr>
            <p:ph idx="1"/>
          </p:nvPr>
        </p:nvSpPr>
        <p:spPr>
          <a:xfrm>
            <a:off x="213680" y="1490471"/>
            <a:ext cx="7315200" cy="5029200"/>
          </a:xfrm>
        </p:spPr>
        <p:txBody>
          <a:bodyPr lIns="0" rIns="0"/>
          <a:lstStyle>
            <a:lvl1pPr marL="342900" indent="-342900">
              <a:lnSpc>
                <a:spcPct val="150000"/>
              </a:lnSpc>
              <a:buFont typeface="Arial" panose="020B0604020202020204" pitchFamily="34" charset="0"/>
              <a:buChar char="•"/>
              <a:defRPr>
                <a:solidFill>
                  <a:schemeClr val="tx2"/>
                </a:solidFill>
                <a:latin typeface="+mn-lt"/>
                <a:ea typeface="Inter" panose="02000503000000020004" pitchFamily="2" charset="0"/>
              </a:defRPr>
            </a:lvl1pPr>
            <a:lvl2pPr marL="685800" indent="-342900">
              <a:lnSpc>
                <a:spcPct val="150000"/>
              </a:lnSpc>
              <a:buFont typeface="Arial" panose="020B0604020202020204" pitchFamily="34" charset="0"/>
              <a:buChar char="•"/>
              <a:defRPr>
                <a:solidFill>
                  <a:schemeClr val="bg2"/>
                </a:solidFill>
                <a:latin typeface="+mn-lt"/>
                <a:ea typeface="Inter" panose="02000503000000020004" pitchFamily="2" charset="0"/>
              </a:defRPr>
            </a:lvl2pPr>
            <a:lvl3pPr marL="971550" indent="-285750">
              <a:lnSpc>
                <a:spcPct val="100000"/>
              </a:lnSpc>
              <a:buFont typeface="Arial" panose="020B0604020202020204" pitchFamily="34" charset="0"/>
              <a:buChar char="•"/>
              <a:defRPr>
                <a:solidFill>
                  <a:schemeClr val="bg2"/>
                </a:solidFill>
                <a:latin typeface="+mn-lt"/>
                <a:ea typeface="Inter" panose="02000503000000020004" pitchFamily="2" charset="0"/>
              </a:defRPr>
            </a:lvl3pPr>
            <a:lvl4pPr marL="1314450" indent="-285750">
              <a:lnSpc>
                <a:spcPct val="150000"/>
              </a:lnSpc>
              <a:buFont typeface="Arial" panose="020B0604020202020204" pitchFamily="34" charset="0"/>
              <a:buChar char="•"/>
              <a:defRPr>
                <a:solidFill>
                  <a:schemeClr val="bg2"/>
                </a:solidFill>
                <a:latin typeface="+mn-lt"/>
                <a:ea typeface="Inter" panose="02000503000000020004" pitchFamily="2" charset="0"/>
              </a:defRPr>
            </a:lvl4pPr>
            <a:lvl5pPr marL="1657350" indent="-285750">
              <a:lnSpc>
                <a:spcPct val="150000"/>
              </a:lnSpc>
              <a:buFont typeface="Arial" panose="020B0604020202020204" pitchFamily="34" charset="0"/>
              <a:buChar char="•"/>
              <a:defRPr>
                <a:solidFill>
                  <a:schemeClr val="bg2"/>
                </a:solidFill>
                <a:latin typeface="+mn-lt"/>
                <a:ea typeface="Inter"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2">
            <a:extLst>
              <a:ext uri="{FF2B5EF4-FFF2-40B4-BE49-F238E27FC236}">
                <a16:creationId xmlns:a16="http://schemas.microsoft.com/office/drawing/2014/main" id="{49FF7C4C-4711-4E64-B7A2-3B4F6DECEBAB}"/>
              </a:ext>
            </a:extLst>
          </p:cNvPr>
          <p:cNvSpPr>
            <a:spLocks noGrp="1"/>
          </p:cNvSpPr>
          <p:nvPr>
            <p:ph idx="11"/>
          </p:nvPr>
        </p:nvSpPr>
        <p:spPr>
          <a:xfrm>
            <a:off x="7894639" y="0"/>
            <a:ext cx="4297361" cy="6858000"/>
          </a:xfrm>
        </p:spPr>
        <p:txBody>
          <a:bodyPr/>
          <a:lstStyle>
            <a:lvl1pPr marL="0" indent="0">
              <a:buNone/>
              <a:defRPr>
                <a:latin typeface="+mn-lt"/>
              </a:defRPr>
            </a:lvl1pPr>
          </a:lstStyle>
          <a:p>
            <a:pPr lvl="0"/>
            <a:r>
              <a:rPr lang="en-US"/>
              <a:t>Click to edit Master text styles</a:t>
            </a:r>
          </a:p>
        </p:txBody>
      </p:sp>
      <p:sp>
        <p:nvSpPr>
          <p:cNvPr id="2" name="TextBox 1">
            <a:extLst>
              <a:ext uri="{FF2B5EF4-FFF2-40B4-BE49-F238E27FC236}">
                <a16:creationId xmlns:a16="http://schemas.microsoft.com/office/drawing/2014/main" id="{A6349CB3-92F9-1B08-E36C-4887EE5D1145}"/>
              </a:ext>
            </a:extLst>
          </p:cNvPr>
          <p:cNvSpPr txBox="1"/>
          <p:nvPr userDrawn="1"/>
        </p:nvSpPr>
        <p:spPr>
          <a:xfrm>
            <a:off x="0" y="6583680"/>
            <a:ext cx="457200" cy="246221"/>
          </a:xfrm>
          <a:prstGeom prst="rect">
            <a:avLst/>
          </a:prstGeom>
          <a:noFill/>
        </p:spPr>
        <p:txBody>
          <a:bodyPr wrap="square" rtlCol="0">
            <a:spAutoFit/>
          </a:bodyPr>
          <a:lstStyle/>
          <a:p>
            <a:pPr algn="ctr"/>
            <a:fld id="{7F1BAE7A-5517-431C-90DC-73FCE4820649}" type="slidenum">
              <a:rPr lang="en-US" sz="1000" smtClean="0">
                <a:solidFill>
                  <a:schemeClr val="tx2"/>
                </a:solidFill>
              </a:rPr>
              <a:pPr algn="ctr"/>
              <a:t>‹#›</a:t>
            </a:fld>
            <a:endParaRPr lang="en-US" sz="1000" dirty="0">
              <a:solidFill>
                <a:schemeClr val="tx2"/>
              </a:solidFill>
            </a:endParaRPr>
          </a:p>
        </p:txBody>
      </p:sp>
    </p:spTree>
    <p:extLst>
      <p:ext uri="{BB962C8B-B14F-4D97-AF65-F5344CB8AC3E}">
        <p14:creationId xmlns:p14="http://schemas.microsoft.com/office/powerpoint/2010/main" val="5010722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Full Graphic">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E9E4131-45F9-48A1-83B5-C847CB7EDBD2}"/>
              </a:ext>
            </a:extLst>
          </p:cNvPr>
          <p:cNvSpPr>
            <a:spLocks noGrp="1"/>
          </p:cNvSpPr>
          <p:nvPr>
            <p:ph idx="14"/>
          </p:nvPr>
        </p:nvSpPr>
        <p:spPr>
          <a:xfrm>
            <a:off x="0" y="0"/>
            <a:ext cx="12192000" cy="6858000"/>
          </a:xfrm>
        </p:spPr>
        <p:txBody>
          <a:bodyPr lIns="0" rIns="0"/>
          <a:lstStyle>
            <a:lvl1pPr marL="0" indent="0">
              <a:buFont typeface="Arial" panose="020B0604020202020204" pitchFamily="34" charset="0"/>
              <a:buNone/>
              <a:defRPr sz="2000" b="0" baseline="0">
                <a:solidFill>
                  <a:schemeClr val="tx2"/>
                </a:solidFill>
                <a:latin typeface="+mn-lt"/>
                <a:ea typeface="Inter" panose="02000503000000020004" pitchFamily="2" charset="0"/>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a:t>Click to edit Master text styles</a:t>
            </a:r>
          </a:p>
        </p:txBody>
      </p:sp>
      <p:sp>
        <p:nvSpPr>
          <p:cNvPr id="2" name="TextBox 1">
            <a:extLst>
              <a:ext uri="{FF2B5EF4-FFF2-40B4-BE49-F238E27FC236}">
                <a16:creationId xmlns:a16="http://schemas.microsoft.com/office/drawing/2014/main" id="{E33D4DAF-3022-8A3E-0873-51DA23C4148D}"/>
              </a:ext>
            </a:extLst>
          </p:cNvPr>
          <p:cNvSpPr txBox="1"/>
          <p:nvPr userDrawn="1"/>
        </p:nvSpPr>
        <p:spPr>
          <a:xfrm>
            <a:off x="0" y="6583680"/>
            <a:ext cx="457200" cy="246221"/>
          </a:xfrm>
          <a:prstGeom prst="rect">
            <a:avLst/>
          </a:prstGeom>
          <a:noFill/>
        </p:spPr>
        <p:txBody>
          <a:bodyPr wrap="square" rtlCol="0">
            <a:spAutoFit/>
          </a:bodyPr>
          <a:lstStyle/>
          <a:p>
            <a:pPr algn="ctr"/>
            <a:fld id="{7F1BAE7A-5517-431C-90DC-73FCE4820649}" type="slidenum">
              <a:rPr lang="en-US" sz="1000" smtClean="0">
                <a:solidFill>
                  <a:schemeClr val="tx2"/>
                </a:solidFill>
              </a:rPr>
              <a:pPr algn="ctr"/>
              <a:t>‹#›</a:t>
            </a:fld>
            <a:endParaRPr lang="en-US" sz="1000" dirty="0">
              <a:solidFill>
                <a:schemeClr val="tx2"/>
              </a:solidFill>
            </a:endParaRPr>
          </a:p>
        </p:txBody>
      </p:sp>
    </p:spTree>
    <p:extLst>
      <p:ext uri="{BB962C8B-B14F-4D97-AF65-F5344CB8AC3E}">
        <p14:creationId xmlns:p14="http://schemas.microsoft.com/office/powerpoint/2010/main" val="16722360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Numbered Content">
    <p:spTree>
      <p:nvGrpSpPr>
        <p:cNvPr id="1" name=""/>
        <p:cNvGrpSpPr/>
        <p:nvPr/>
      </p:nvGrpSpPr>
      <p:grpSpPr>
        <a:xfrm>
          <a:off x="0" y="0"/>
          <a:ext cx="0" cy="0"/>
          <a:chOff x="0" y="0"/>
          <a:chExt cx="0" cy="0"/>
        </a:xfrm>
      </p:grpSpPr>
      <p:sp>
        <p:nvSpPr>
          <p:cNvPr id="18" name="Content Placeholder 2"/>
          <p:cNvSpPr>
            <a:spLocks noGrp="1"/>
          </p:cNvSpPr>
          <p:nvPr>
            <p:ph idx="1" hasCustomPrompt="1"/>
          </p:nvPr>
        </p:nvSpPr>
        <p:spPr>
          <a:xfrm>
            <a:off x="946784" y="513612"/>
            <a:ext cx="10668000" cy="457200"/>
          </a:xfrm>
        </p:spPr>
        <p:txBody>
          <a:bodyPr lIns="0" rIns="0">
            <a:noAutofit/>
          </a:bodyPr>
          <a:lstStyle>
            <a:lvl1pPr marL="0" indent="0">
              <a:buNone/>
              <a:defRPr sz="2000" b="1" cap="none" baseline="0">
                <a:solidFill>
                  <a:schemeClr val="tx2"/>
                </a:solidFill>
                <a:latin typeface="+mj-lt"/>
                <a:ea typeface="Inter" panose="02000503000000020004" pitchFamily="2" charset="0"/>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Click to Edit Master</a:t>
            </a:r>
          </a:p>
        </p:txBody>
      </p:sp>
      <p:sp>
        <p:nvSpPr>
          <p:cNvPr id="19" name="Rectangle 18"/>
          <p:cNvSpPr/>
          <p:nvPr/>
        </p:nvSpPr>
        <p:spPr>
          <a:xfrm>
            <a:off x="0" y="0"/>
            <a:ext cx="12192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Inter" panose="02000503000000020004" pitchFamily="2" charset="0"/>
            </a:endParaRPr>
          </a:p>
        </p:txBody>
      </p:sp>
      <p:sp>
        <p:nvSpPr>
          <p:cNvPr id="24" name="Content Placeholder 2"/>
          <p:cNvSpPr>
            <a:spLocks noGrp="1"/>
          </p:cNvSpPr>
          <p:nvPr>
            <p:ph idx="13" hasCustomPrompt="1"/>
          </p:nvPr>
        </p:nvSpPr>
        <p:spPr>
          <a:xfrm>
            <a:off x="946784" y="865569"/>
            <a:ext cx="10668000" cy="853718"/>
          </a:xfrm>
        </p:spPr>
        <p:txBody>
          <a:bodyPr lIns="0" rIns="0">
            <a:normAutofit/>
          </a:bodyPr>
          <a:lstStyle>
            <a:lvl1pPr marL="0" indent="0">
              <a:buNone/>
              <a:defRPr sz="1800" b="0" baseline="0">
                <a:solidFill>
                  <a:schemeClr val="bg2"/>
                </a:solidFill>
                <a:latin typeface="+mn-lt"/>
                <a:ea typeface="Inter" panose="02000503000000020004" pitchFamily="2" charset="0"/>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Short Content</a:t>
            </a:r>
          </a:p>
        </p:txBody>
      </p:sp>
      <p:sp>
        <p:nvSpPr>
          <p:cNvPr id="25" name="Content Placeholder 2"/>
          <p:cNvSpPr>
            <a:spLocks noGrp="1"/>
          </p:cNvSpPr>
          <p:nvPr>
            <p:ph idx="14" hasCustomPrompt="1"/>
          </p:nvPr>
        </p:nvSpPr>
        <p:spPr>
          <a:xfrm>
            <a:off x="946784" y="2102093"/>
            <a:ext cx="10668000" cy="457200"/>
          </a:xfrm>
        </p:spPr>
        <p:txBody>
          <a:bodyPr lIns="0" rIns="0">
            <a:noAutofit/>
          </a:bodyPr>
          <a:lstStyle>
            <a:lvl1pPr marL="0" indent="0">
              <a:buNone/>
              <a:defRPr sz="2000" b="1" cap="none" baseline="0">
                <a:solidFill>
                  <a:schemeClr val="tx2"/>
                </a:solidFill>
                <a:latin typeface="+mj-lt"/>
                <a:ea typeface="Inter" panose="02000503000000020004" pitchFamily="2" charset="0"/>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Click to Edit Master</a:t>
            </a:r>
          </a:p>
        </p:txBody>
      </p:sp>
      <p:sp>
        <p:nvSpPr>
          <p:cNvPr id="26" name="Content Placeholder 2"/>
          <p:cNvSpPr>
            <a:spLocks noGrp="1"/>
          </p:cNvSpPr>
          <p:nvPr>
            <p:ph idx="15" hasCustomPrompt="1"/>
          </p:nvPr>
        </p:nvSpPr>
        <p:spPr>
          <a:xfrm>
            <a:off x="946784" y="2472522"/>
            <a:ext cx="10668000" cy="853718"/>
          </a:xfrm>
        </p:spPr>
        <p:txBody>
          <a:bodyPr lIns="0" rIns="0">
            <a:normAutofit/>
          </a:bodyPr>
          <a:lstStyle>
            <a:lvl1pPr marL="0" indent="0">
              <a:buNone/>
              <a:defRPr sz="1800" b="0" baseline="0">
                <a:solidFill>
                  <a:schemeClr val="bg2"/>
                </a:solidFill>
                <a:latin typeface="+mn-lt"/>
                <a:ea typeface="Inter" panose="02000503000000020004" pitchFamily="2" charset="0"/>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a:t>Short Content</a:t>
            </a:r>
          </a:p>
        </p:txBody>
      </p:sp>
      <p:sp>
        <p:nvSpPr>
          <p:cNvPr id="27" name="Content Placeholder 2"/>
          <p:cNvSpPr>
            <a:spLocks noGrp="1"/>
          </p:cNvSpPr>
          <p:nvPr>
            <p:ph idx="16" hasCustomPrompt="1"/>
          </p:nvPr>
        </p:nvSpPr>
        <p:spPr>
          <a:xfrm>
            <a:off x="946784" y="3703928"/>
            <a:ext cx="10668000" cy="457200"/>
          </a:xfrm>
        </p:spPr>
        <p:txBody>
          <a:bodyPr lIns="0" rIns="0">
            <a:noAutofit/>
          </a:bodyPr>
          <a:lstStyle>
            <a:lvl1pPr marL="0" indent="0">
              <a:buNone/>
              <a:defRPr sz="2000" b="1" cap="none" baseline="0">
                <a:solidFill>
                  <a:schemeClr val="tx2"/>
                </a:solidFill>
                <a:latin typeface="+mj-lt"/>
                <a:ea typeface="Inter" panose="02000503000000020004" pitchFamily="2" charset="0"/>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Click to Edit Master</a:t>
            </a:r>
          </a:p>
        </p:txBody>
      </p:sp>
      <p:sp>
        <p:nvSpPr>
          <p:cNvPr id="28" name="Content Placeholder 2"/>
          <p:cNvSpPr>
            <a:spLocks noGrp="1"/>
          </p:cNvSpPr>
          <p:nvPr>
            <p:ph idx="17" hasCustomPrompt="1"/>
          </p:nvPr>
        </p:nvSpPr>
        <p:spPr>
          <a:xfrm>
            <a:off x="946784" y="4074357"/>
            <a:ext cx="10668000" cy="853718"/>
          </a:xfrm>
        </p:spPr>
        <p:txBody>
          <a:bodyPr lIns="0" rIns="0">
            <a:normAutofit/>
          </a:bodyPr>
          <a:lstStyle>
            <a:lvl1pPr marL="0" indent="0">
              <a:buNone/>
              <a:defRPr sz="1800" b="0" baseline="0">
                <a:solidFill>
                  <a:schemeClr val="bg2"/>
                </a:solidFill>
                <a:latin typeface="+mn-lt"/>
                <a:ea typeface="Inter" panose="02000503000000020004" pitchFamily="2" charset="0"/>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a:t>Short Content</a:t>
            </a:r>
          </a:p>
        </p:txBody>
      </p:sp>
      <p:sp>
        <p:nvSpPr>
          <p:cNvPr id="29" name="Content Placeholder 2"/>
          <p:cNvSpPr>
            <a:spLocks noGrp="1"/>
          </p:cNvSpPr>
          <p:nvPr>
            <p:ph idx="18" hasCustomPrompt="1"/>
          </p:nvPr>
        </p:nvSpPr>
        <p:spPr>
          <a:xfrm>
            <a:off x="946784" y="5185312"/>
            <a:ext cx="10668000" cy="457200"/>
          </a:xfrm>
        </p:spPr>
        <p:txBody>
          <a:bodyPr lIns="0" rIns="0">
            <a:noAutofit/>
          </a:bodyPr>
          <a:lstStyle>
            <a:lvl1pPr marL="0" indent="0">
              <a:buNone/>
              <a:defRPr sz="2000" b="1" cap="none" baseline="0">
                <a:solidFill>
                  <a:schemeClr val="tx2"/>
                </a:solidFill>
                <a:latin typeface="+mj-lt"/>
                <a:ea typeface="Inter" panose="02000503000000020004" pitchFamily="2" charset="0"/>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Click to Edit Master</a:t>
            </a:r>
          </a:p>
        </p:txBody>
      </p:sp>
      <p:sp>
        <p:nvSpPr>
          <p:cNvPr id="30" name="Content Placeholder 2"/>
          <p:cNvSpPr>
            <a:spLocks noGrp="1"/>
          </p:cNvSpPr>
          <p:nvPr>
            <p:ph idx="19" hasCustomPrompt="1"/>
          </p:nvPr>
        </p:nvSpPr>
        <p:spPr>
          <a:xfrm>
            <a:off x="946784" y="5555741"/>
            <a:ext cx="9904096" cy="853718"/>
          </a:xfrm>
        </p:spPr>
        <p:txBody>
          <a:bodyPr lIns="0" rIns="0">
            <a:normAutofit/>
          </a:bodyPr>
          <a:lstStyle>
            <a:lvl1pPr marL="0" indent="0">
              <a:buNone/>
              <a:defRPr sz="1800" b="0" baseline="0">
                <a:solidFill>
                  <a:schemeClr val="bg2"/>
                </a:solidFill>
                <a:latin typeface="+mn-lt"/>
                <a:ea typeface="Inter" panose="02000503000000020004" pitchFamily="2" charset="0"/>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a:t>Short Content</a:t>
            </a:r>
          </a:p>
        </p:txBody>
      </p:sp>
      <p:pic>
        <p:nvPicPr>
          <p:cNvPr id="4" name="Picture 3" descr="A blue and black logo&#10;&#10;AI-generated content may be incorrect.">
            <a:extLst>
              <a:ext uri="{FF2B5EF4-FFF2-40B4-BE49-F238E27FC236}">
                <a16:creationId xmlns:a16="http://schemas.microsoft.com/office/drawing/2014/main" id="{C8797F1E-0FA0-40D2-79F2-BFABFCBACD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64240" y="6309360"/>
            <a:ext cx="914400" cy="415470"/>
          </a:xfrm>
          <a:prstGeom prst="rect">
            <a:avLst/>
          </a:prstGeom>
        </p:spPr>
      </p:pic>
      <p:sp>
        <p:nvSpPr>
          <p:cNvPr id="2" name="Rectangle 1">
            <a:extLst>
              <a:ext uri="{FF2B5EF4-FFF2-40B4-BE49-F238E27FC236}">
                <a16:creationId xmlns:a16="http://schemas.microsoft.com/office/drawing/2014/main" id="{745329CA-9E13-5C24-5E0A-577759E283CA}"/>
              </a:ext>
            </a:extLst>
          </p:cNvPr>
          <p:cNvSpPr/>
          <p:nvPr userDrawn="1"/>
        </p:nvSpPr>
        <p:spPr>
          <a:xfrm>
            <a:off x="0" y="0"/>
            <a:ext cx="1219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Inter" panose="02000503000000020004" pitchFamily="2" charset="0"/>
            </a:endParaRPr>
          </a:p>
        </p:txBody>
      </p:sp>
      <p:pic>
        <p:nvPicPr>
          <p:cNvPr id="3" name="Picture 2" descr="A blue and black logo&#10;&#10;AI-generated content may be incorrect.">
            <a:extLst>
              <a:ext uri="{FF2B5EF4-FFF2-40B4-BE49-F238E27FC236}">
                <a16:creationId xmlns:a16="http://schemas.microsoft.com/office/drawing/2014/main" id="{1764830B-36E7-2ADA-6CD9-A1F5C7271C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4240" y="6309360"/>
            <a:ext cx="914400" cy="415470"/>
          </a:xfrm>
          <a:prstGeom prst="rect">
            <a:avLst/>
          </a:prstGeom>
        </p:spPr>
      </p:pic>
      <p:sp>
        <p:nvSpPr>
          <p:cNvPr id="6" name="TextBox 5">
            <a:extLst>
              <a:ext uri="{FF2B5EF4-FFF2-40B4-BE49-F238E27FC236}">
                <a16:creationId xmlns:a16="http://schemas.microsoft.com/office/drawing/2014/main" id="{875E8167-23AC-26A2-4CE5-B807971FDC70}"/>
              </a:ext>
            </a:extLst>
          </p:cNvPr>
          <p:cNvSpPr txBox="1"/>
          <p:nvPr userDrawn="1"/>
        </p:nvSpPr>
        <p:spPr>
          <a:xfrm>
            <a:off x="53268" y="6583680"/>
            <a:ext cx="457200" cy="246221"/>
          </a:xfrm>
          <a:prstGeom prst="rect">
            <a:avLst/>
          </a:prstGeom>
          <a:noFill/>
        </p:spPr>
        <p:txBody>
          <a:bodyPr wrap="square" rtlCol="0">
            <a:spAutoFit/>
          </a:bodyPr>
          <a:lstStyle/>
          <a:p>
            <a:pPr algn="ctr"/>
            <a:fld id="{7F1BAE7A-5517-431C-90DC-73FCE4820649}" type="slidenum">
              <a:rPr lang="en-US" sz="1000" smtClean="0">
                <a:solidFill>
                  <a:schemeClr val="tx2"/>
                </a:solidFill>
              </a:rPr>
              <a:pPr algn="ctr"/>
              <a:t>‹#›</a:t>
            </a:fld>
            <a:endParaRPr lang="en-US" sz="1000" dirty="0">
              <a:solidFill>
                <a:schemeClr val="tx2"/>
              </a:solidFill>
            </a:endParaRPr>
          </a:p>
        </p:txBody>
      </p:sp>
    </p:spTree>
    <p:extLst>
      <p:ext uri="{BB962C8B-B14F-4D97-AF65-F5344CB8AC3E}">
        <p14:creationId xmlns:p14="http://schemas.microsoft.com/office/powerpoint/2010/main" val="39667267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Numbered Content - Right Graphic - Header Content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B7DEEE-DAD9-48FA-B8F0-4DFC93A9FC35}"/>
              </a:ext>
            </a:extLst>
          </p:cNvPr>
          <p:cNvSpPr/>
          <p:nvPr/>
        </p:nvSpPr>
        <p:spPr>
          <a:xfrm>
            <a:off x="0" y="0"/>
            <a:ext cx="12192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Inter" panose="02000503000000020004" pitchFamily="2" charset="0"/>
            </a:endParaRPr>
          </a:p>
        </p:txBody>
      </p:sp>
      <p:sp>
        <p:nvSpPr>
          <p:cNvPr id="20" name="Content Placeholder 2">
            <a:extLst>
              <a:ext uri="{FF2B5EF4-FFF2-40B4-BE49-F238E27FC236}">
                <a16:creationId xmlns:a16="http://schemas.microsoft.com/office/drawing/2014/main" id="{BA0E8C55-E9E6-4DA4-9234-C887918836AB}"/>
              </a:ext>
            </a:extLst>
          </p:cNvPr>
          <p:cNvSpPr>
            <a:spLocks noGrp="1"/>
          </p:cNvSpPr>
          <p:nvPr>
            <p:ph idx="11"/>
          </p:nvPr>
        </p:nvSpPr>
        <p:spPr>
          <a:xfrm>
            <a:off x="7894639" y="0"/>
            <a:ext cx="4297361" cy="6858000"/>
          </a:xfrm>
        </p:spPr>
        <p:txBody>
          <a:bodyPr/>
          <a:lstStyle>
            <a:lvl1pPr marL="0" indent="0">
              <a:buNone/>
              <a:defRPr/>
            </a:lvl1pPr>
          </a:lstStyle>
          <a:p>
            <a:pPr lvl="0"/>
            <a:r>
              <a:rPr lang="en-US"/>
              <a:t>Click to edit Master text styles</a:t>
            </a:r>
          </a:p>
        </p:txBody>
      </p:sp>
      <p:sp>
        <p:nvSpPr>
          <p:cNvPr id="23" name="Content Placeholder 2">
            <a:extLst>
              <a:ext uri="{FF2B5EF4-FFF2-40B4-BE49-F238E27FC236}">
                <a16:creationId xmlns:a16="http://schemas.microsoft.com/office/drawing/2014/main" id="{3232013B-5AF5-4AC7-9744-561CBCAB6F09}"/>
              </a:ext>
            </a:extLst>
          </p:cNvPr>
          <p:cNvSpPr>
            <a:spLocks noGrp="1"/>
          </p:cNvSpPr>
          <p:nvPr>
            <p:ph idx="1" hasCustomPrompt="1"/>
          </p:nvPr>
        </p:nvSpPr>
        <p:spPr>
          <a:xfrm>
            <a:off x="975360" y="656489"/>
            <a:ext cx="6675120" cy="457200"/>
          </a:xfrm>
        </p:spPr>
        <p:txBody>
          <a:bodyPr lIns="0" rIns="0">
            <a:noAutofit/>
          </a:bodyPr>
          <a:lstStyle>
            <a:lvl1pPr marL="0" indent="0">
              <a:buNone/>
              <a:defRPr sz="2000" b="1" cap="none" baseline="0">
                <a:solidFill>
                  <a:schemeClr val="tx2"/>
                </a:solidFill>
                <a:latin typeface="+mj-lt"/>
                <a:ea typeface="Inter" panose="02000503000000020004" pitchFamily="2" charset="0"/>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Click to Edit Master</a:t>
            </a:r>
          </a:p>
        </p:txBody>
      </p:sp>
      <p:sp>
        <p:nvSpPr>
          <p:cNvPr id="24" name="Content Placeholder 2">
            <a:extLst>
              <a:ext uri="{FF2B5EF4-FFF2-40B4-BE49-F238E27FC236}">
                <a16:creationId xmlns:a16="http://schemas.microsoft.com/office/drawing/2014/main" id="{8C95AF84-DF33-499D-9936-C026C4E57ECB}"/>
              </a:ext>
            </a:extLst>
          </p:cNvPr>
          <p:cNvSpPr>
            <a:spLocks noGrp="1"/>
          </p:cNvSpPr>
          <p:nvPr>
            <p:ph idx="13" hasCustomPrompt="1"/>
          </p:nvPr>
        </p:nvSpPr>
        <p:spPr>
          <a:xfrm>
            <a:off x="975360" y="1026918"/>
            <a:ext cx="6675120" cy="853718"/>
          </a:xfrm>
        </p:spPr>
        <p:txBody>
          <a:bodyPr lIns="0" rIns="0">
            <a:normAutofit/>
          </a:bodyPr>
          <a:lstStyle>
            <a:lvl1pPr marL="0" indent="0">
              <a:buNone/>
              <a:defRPr sz="1800" b="0" baseline="0">
                <a:solidFill>
                  <a:schemeClr val="bg2"/>
                </a:solidFill>
                <a:latin typeface="+mn-lt"/>
                <a:ea typeface="Inter" panose="02000503000000020004" pitchFamily="2" charset="0"/>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Short Content</a:t>
            </a:r>
          </a:p>
        </p:txBody>
      </p:sp>
      <p:sp>
        <p:nvSpPr>
          <p:cNvPr id="25" name="Content Placeholder 2">
            <a:extLst>
              <a:ext uri="{FF2B5EF4-FFF2-40B4-BE49-F238E27FC236}">
                <a16:creationId xmlns:a16="http://schemas.microsoft.com/office/drawing/2014/main" id="{6F705BC6-42D4-49AB-A79C-E8806E35B6D7}"/>
              </a:ext>
            </a:extLst>
          </p:cNvPr>
          <p:cNvSpPr>
            <a:spLocks noGrp="1"/>
          </p:cNvSpPr>
          <p:nvPr>
            <p:ph idx="14" hasCustomPrompt="1"/>
          </p:nvPr>
        </p:nvSpPr>
        <p:spPr>
          <a:xfrm>
            <a:off x="975360" y="2244970"/>
            <a:ext cx="6675120" cy="457200"/>
          </a:xfrm>
        </p:spPr>
        <p:txBody>
          <a:bodyPr lIns="0" rIns="0">
            <a:noAutofit/>
          </a:bodyPr>
          <a:lstStyle>
            <a:lvl1pPr marL="0" indent="0">
              <a:buNone/>
              <a:defRPr sz="2000" b="1" cap="none" baseline="0">
                <a:solidFill>
                  <a:schemeClr val="tx2"/>
                </a:solidFill>
                <a:latin typeface="+mj-lt"/>
                <a:ea typeface="Inter" panose="02000503000000020004" pitchFamily="2" charset="0"/>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Click to Edit Master</a:t>
            </a:r>
          </a:p>
        </p:txBody>
      </p:sp>
      <p:sp>
        <p:nvSpPr>
          <p:cNvPr id="26" name="Content Placeholder 2">
            <a:extLst>
              <a:ext uri="{FF2B5EF4-FFF2-40B4-BE49-F238E27FC236}">
                <a16:creationId xmlns:a16="http://schemas.microsoft.com/office/drawing/2014/main" id="{4ECAEF49-7445-41DA-BDC8-85C716901F2F}"/>
              </a:ext>
            </a:extLst>
          </p:cNvPr>
          <p:cNvSpPr>
            <a:spLocks noGrp="1"/>
          </p:cNvSpPr>
          <p:nvPr>
            <p:ph idx="15" hasCustomPrompt="1"/>
          </p:nvPr>
        </p:nvSpPr>
        <p:spPr>
          <a:xfrm>
            <a:off x="975360" y="2615399"/>
            <a:ext cx="6675120" cy="853718"/>
          </a:xfrm>
        </p:spPr>
        <p:txBody>
          <a:bodyPr lIns="0" rIns="0">
            <a:normAutofit/>
          </a:bodyPr>
          <a:lstStyle>
            <a:lvl1pPr marL="0" indent="0">
              <a:buNone/>
              <a:defRPr sz="1800" b="0" baseline="0">
                <a:solidFill>
                  <a:schemeClr val="bg2"/>
                </a:solidFill>
                <a:latin typeface="+mn-lt"/>
                <a:ea typeface="Inter" panose="02000503000000020004" pitchFamily="2" charset="0"/>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Short Content</a:t>
            </a:r>
          </a:p>
        </p:txBody>
      </p:sp>
      <p:sp>
        <p:nvSpPr>
          <p:cNvPr id="27" name="Content Placeholder 2">
            <a:extLst>
              <a:ext uri="{FF2B5EF4-FFF2-40B4-BE49-F238E27FC236}">
                <a16:creationId xmlns:a16="http://schemas.microsoft.com/office/drawing/2014/main" id="{2B08F23F-0993-4883-BCE2-B4699081302B}"/>
              </a:ext>
            </a:extLst>
          </p:cNvPr>
          <p:cNvSpPr>
            <a:spLocks noGrp="1"/>
          </p:cNvSpPr>
          <p:nvPr>
            <p:ph idx="16" hasCustomPrompt="1"/>
          </p:nvPr>
        </p:nvSpPr>
        <p:spPr>
          <a:xfrm>
            <a:off x="975360" y="3846805"/>
            <a:ext cx="6675120" cy="457200"/>
          </a:xfrm>
        </p:spPr>
        <p:txBody>
          <a:bodyPr lIns="0" rIns="0">
            <a:noAutofit/>
          </a:bodyPr>
          <a:lstStyle>
            <a:lvl1pPr marL="0" indent="0">
              <a:buNone/>
              <a:defRPr sz="2000" b="1" cap="none" baseline="0">
                <a:solidFill>
                  <a:schemeClr val="tx2"/>
                </a:solidFill>
                <a:latin typeface="+mj-lt"/>
                <a:ea typeface="Inter" panose="02000503000000020004" pitchFamily="2" charset="0"/>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Click to Edit Master</a:t>
            </a:r>
          </a:p>
        </p:txBody>
      </p:sp>
      <p:sp>
        <p:nvSpPr>
          <p:cNvPr id="28" name="Content Placeholder 2">
            <a:extLst>
              <a:ext uri="{FF2B5EF4-FFF2-40B4-BE49-F238E27FC236}">
                <a16:creationId xmlns:a16="http://schemas.microsoft.com/office/drawing/2014/main" id="{393DC392-EBD6-4A7B-9877-59A70AC464E6}"/>
              </a:ext>
            </a:extLst>
          </p:cNvPr>
          <p:cNvSpPr>
            <a:spLocks noGrp="1"/>
          </p:cNvSpPr>
          <p:nvPr>
            <p:ph idx="17" hasCustomPrompt="1"/>
          </p:nvPr>
        </p:nvSpPr>
        <p:spPr>
          <a:xfrm>
            <a:off x="975360" y="4217234"/>
            <a:ext cx="6675120" cy="853718"/>
          </a:xfrm>
        </p:spPr>
        <p:txBody>
          <a:bodyPr lIns="0" rIns="0">
            <a:normAutofit/>
          </a:bodyPr>
          <a:lstStyle>
            <a:lvl1pPr marL="0" indent="0">
              <a:buNone/>
              <a:defRPr sz="1800" b="0" baseline="0">
                <a:solidFill>
                  <a:schemeClr val="bg2"/>
                </a:solidFill>
                <a:latin typeface="+mn-lt"/>
                <a:ea typeface="Inter" panose="02000503000000020004" pitchFamily="2" charset="0"/>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a:t>Short Content</a:t>
            </a:r>
          </a:p>
        </p:txBody>
      </p:sp>
      <p:sp>
        <p:nvSpPr>
          <p:cNvPr id="29" name="Content Placeholder 2">
            <a:extLst>
              <a:ext uri="{FF2B5EF4-FFF2-40B4-BE49-F238E27FC236}">
                <a16:creationId xmlns:a16="http://schemas.microsoft.com/office/drawing/2014/main" id="{ECDA7CC5-D5FF-454B-9577-E07FC90EEA72}"/>
              </a:ext>
            </a:extLst>
          </p:cNvPr>
          <p:cNvSpPr>
            <a:spLocks noGrp="1"/>
          </p:cNvSpPr>
          <p:nvPr>
            <p:ph idx="18" hasCustomPrompt="1"/>
          </p:nvPr>
        </p:nvSpPr>
        <p:spPr>
          <a:xfrm>
            <a:off x="975360" y="5328189"/>
            <a:ext cx="6675120" cy="457200"/>
          </a:xfrm>
        </p:spPr>
        <p:txBody>
          <a:bodyPr lIns="0" rIns="0">
            <a:noAutofit/>
          </a:bodyPr>
          <a:lstStyle>
            <a:lvl1pPr marL="0" indent="0">
              <a:buNone/>
              <a:defRPr sz="2000" b="1" cap="none" baseline="0">
                <a:solidFill>
                  <a:schemeClr val="tx2"/>
                </a:solidFill>
                <a:latin typeface="+mj-lt"/>
                <a:ea typeface="Inter" panose="02000503000000020004" pitchFamily="2" charset="0"/>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Click to Edit Master</a:t>
            </a:r>
          </a:p>
        </p:txBody>
      </p:sp>
      <p:sp>
        <p:nvSpPr>
          <p:cNvPr id="30" name="Content Placeholder 2">
            <a:extLst>
              <a:ext uri="{FF2B5EF4-FFF2-40B4-BE49-F238E27FC236}">
                <a16:creationId xmlns:a16="http://schemas.microsoft.com/office/drawing/2014/main" id="{089E8D92-E218-4645-8C65-8151F60E8776}"/>
              </a:ext>
            </a:extLst>
          </p:cNvPr>
          <p:cNvSpPr>
            <a:spLocks noGrp="1"/>
          </p:cNvSpPr>
          <p:nvPr>
            <p:ph idx="19" hasCustomPrompt="1"/>
          </p:nvPr>
        </p:nvSpPr>
        <p:spPr>
          <a:xfrm>
            <a:off x="975360" y="5698618"/>
            <a:ext cx="6675120" cy="853718"/>
          </a:xfrm>
        </p:spPr>
        <p:txBody>
          <a:bodyPr lIns="0" rIns="0">
            <a:normAutofit/>
          </a:bodyPr>
          <a:lstStyle>
            <a:lvl1pPr marL="0" indent="0">
              <a:buNone/>
              <a:defRPr sz="1800" b="0" baseline="0">
                <a:solidFill>
                  <a:schemeClr val="bg2"/>
                </a:solidFill>
                <a:latin typeface="+mn-lt"/>
                <a:ea typeface="Inter" panose="02000503000000020004" pitchFamily="2" charset="0"/>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a:t>Short Content</a:t>
            </a:r>
          </a:p>
        </p:txBody>
      </p:sp>
      <p:sp>
        <p:nvSpPr>
          <p:cNvPr id="2" name="Rectangle 1">
            <a:extLst>
              <a:ext uri="{FF2B5EF4-FFF2-40B4-BE49-F238E27FC236}">
                <a16:creationId xmlns:a16="http://schemas.microsoft.com/office/drawing/2014/main" id="{8496484C-59AC-69A9-EC36-69EB5318FF2B}"/>
              </a:ext>
            </a:extLst>
          </p:cNvPr>
          <p:cNvSpPr/>
          <p:nvPr userDrawn="1"/>
        </p:nvSpPr>
        <p:spPr>
          <a:xfrm>
            <a:off x="0" y="0"/>
            <a:ext cx="1219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Inter" panose="02000503000000020004" pitchFamily="2" charset="0"/>
            </a:endParaRPr>
          </a:p>
        </p:txBody>
      </p:sp>
      <p:sp>
        <p:nvSpPr>
          <p:cNvPr id="3" name="TextBox 2">
            <a:extLst>
              <a:ext uri="{FF2B5EF4-FFF2-40B4-BE49-F238E27FC236}">
                <a16:creationId xmlns:a16="http://schemas.microsoft.com/office/drawing/2014/main" id="{C56B2287-CF16-321D-304C-2E4B27263F1B}"/>
              </a:ext>
            </a:extLst>
          </p:cNvPr>
          <p:cNvSpPr txBox="1"/>
          <p:nvPr userDrawn="1"/>
        </p:nvSpPr>
        <p:spPr>
          <a:xfrm>
            <a:off x="53268" y="6583680"/>
            <a:ext cx="457200" cy="246221"/>
          </a:xfrm>
          <a:prstGeom prst="rect">
            <a:avLst/>
          </a:prstGeom>
          <a:noFill/>
        </p:spPr>
        <p:txBody>
          <a:bodyPr wrap="square" rtlCol="0">
            <a:spAutoFit/>
          </a:bodyPr>
          <a:lstStyle/>
          <a:p>
            <a:pPr algn="ctr"/>
            <a:fld id="{7F1BAE7A-5517-431C-90DC-73FCE4820649}" type="slidenum">
              <a:rPr lang="en-US" sz="1000" smtClean="0">
                <a:solidFill>
                  <a:schemeClr val="tx2"/>
                </a:solidFill>
              </a:rPr>
              <a:pPr algn="ctr"/>
              <a:t>‹#›</a:t>
            </a:fld>
            <a:endParaRPr lang="en-US" sz="1000" dirty="0">
              <a:solidFill>
                <a:schemeClr val="tx2"/>
              </a:solidFill>
            </a:endParaRPr>
          </a:p>
        </p:txBody>
      </p:sp>
    </p:spTree>
    <p:extLst>
      <p:ext uri="{BB962C8B-B14F-4D97-AF65-F5344CB8AC3E}">
        <p14:creationId xmlns:p14="http://schemas.microsoft.com/office/powerpoint/2010/main" val="38258013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Three Colored Boxe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C066096-5926-4F2B-A972-F7254A9FFB4E}"/>
              </a:ext>
            </a:extLst>
          </p:cNvPr>
          <p:cNvSpPr/>
          <p:nvPr/>
        </p:nvSpPr>
        <p:spPr>
          <a:xfrm>
            <a:off x="4120340" y="1615162"/>
            <a:ext cx="3951322" cy="52428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bg2"/>
              </a:solidFill>
              <a:latin typeface="Inter" panose="02000503000000020004" pitchFamily="2" charset="0"/>
            </a:endParaRPr>
          </a:p>
        </p:txBody>
      </p:sp>
      <p:sp>
        <p:nvSpPr>
          <p:cNvPr id="16" name="Rectangle 15">
            <a:extLst>
              <a:ext uri="{FF2B5EF4-FFF2-40B4-BE49-F238E27FC236}">
                <a16:creationId xmlns:a16="http://schemas.microsoft.com/office/drawing/2014/main" id="{1C88FE25-3C49-4DCD-8401-62BB83820FB8}"/>
              </a:ext>
            </a:extLst>
          </p:cNvPr>
          <p:cNvSpPr/>
          <p:nvPr/>
        </p:nvSpPr>
        <p:spPr>
          <a:xfrm>
            <a:off x="8071654" y="1615162"/>
            <a:ext cx="4120345" cy="52428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Inter" panose="02000503000000020004" pitchFamily="2" charset="0"/>
            </a:endParaRPr>
          </a:p>
        </p:txBody>
      </p:sp>
      <p:sp>
        <p:nvSpPr>
          <p:cNvPr id="14" name="Rectangle 13">
            <a:extLst>
              <a:ext uri="{FF2B5EF4-FFF2-40B4-BE49-F238E27FC236}">
                <a16:creationId xmlns:a16="http://schemas.microsoft.com/office/drawing/2014/main" id="{42022F43-9C3B-4E54-B347-27F7F0325AF5}"/>
              </a:ext>
            </a:extLst>
          </p:cNvPr>
          <p:cNvSpPr/>
          <p:nvPr/>
        </p:nvSpPr>
        <p:spPr>
          <a:xfrm>
            <a:off x="-1" y="1615162"/>
            <a:ext cx="4120341" cy="52428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Inter" panose="02000503000000020004" pitchFamily="2" charset="0"/>
            </a:endParaRPr>
          </a:p>
        </p:txBody>
      </p:sp>
      <p:sp>
        <p:nvSpPr>
          <p:cNvPr id="10" name="Content Placeholder 6">
            <a:extLst>
              <a:ext uri="{FF2B5EF4-FFF2-40B4-BE49-F238E27FC236}">
                <a16:creationId xmlns:a16="http://schemas.microsoft.com/office/drawing/2014/main" id="{7A838564-2762-496B-AF5E-C559FAB29F78}"/>
              </a:ext>
            </a:extLst>
          </p:cNvPr>
          <p:cNvSpPr>
            <a:spLocks noGrp="1"/>
          </p:cNvSpPr>
          <p:nvPr>
            <p:ph idx="1"/>
          </p:nvPr>
        </p:nvSpPr>
        <p:spPr>
          <a:xfrm>
            <a:off x="451653" y="2259991"/>
            <a:ext cx="3363887" cy="4547061"/>
          </a:xfrm>
        </p:spPr>
        <p:txBody>
          <a:bodyPr>
            <a:normAutofit/>
          </a:bodyPr>
          <a:lstStyle>
            <a:lvl1pPr marL="342900" indent="-342900">
              <a:buFont typeface="Arial" panose="020B0604020202020204" pitchFamily="34" charset="0"/>
              <a:buChar char="•"/>
              <a:defRPr sz="1400">
                <a:solidFill>
                  <a:schemeClr val="bg1"/>
                </a:solidFill>
                <a:latin typeface="+mn-lt"/>
              </a:defRPr>
            </a:lvl1pPr>
          </a:lstStyle>
          <a:p>
            <a:pPr lvl="0"/>
            <a:r>
              <a:rPr lang="en-US"/>
              <a:t>Click to edit Master text styles</a:t>
            </a:r>
          </a:p>
        </p:txBody>
      </p:sp>
      <p:sp>
        <p:nvSpPr>
          <p:cNvPr id="11" name="Content Placeholder 7">
            <a:extLst>
              <a:ext uri="{FF2B5EF4-FFF2-40B4-BE49-F238E27FC236}">
                <a16:creationId xmlns:a16="http://schemas.microsoft.com/office/drawing/2014/main" id="{3043A201-894B-46DE-8C91-43F731850913}"/>
              </a:ext>
            </a:extLst>
          </p:cNvPr>
          <p:cNvSpPr>
            <a:spLocks noGrp="1"/>
          </p:cNvSpPr>
          <p:nvPr>
            <p:ph idx="13"/>
          </p:nvPr>
        </p:nvSpPr>
        <p:spPr>
          <a:xfrm>
            <a:off x="4414054" y="2234231"/>
            <a:ext cx="3363887" cy="4547061"/>
          </a:xfrm>
        </p:spPr>
        <p:txBody>
          <a:bodyPr>
            <a:normAutofit/>
          </a:bodyPr>
          <a:lstStyle>
            <a:lvl1pPr marL="342900" indent="-342900">
              <a:buFont typeface="Arial" panose="020B0604020202020204" pitchFamily="34" charset="0"/>
              <a:buChar char="•"/>
              <a:defRPr sz="1400">
                <a:solidFill>
                  <a:schemeClr val="bg1"/>
                </a:solidFill>
                <a:latin typeface="+mn-lt"/>
              </a:defRPr>
            </a:lvl1pPr>
          </a:lstStyle>
          <a:p>
            <a:pPr lvl="0"/>
            <a:r>
              <a:rPr lang="en-US"/>
              <a:t>Click to edit Master text styles</a:t>
            </a:r>
          </a:p>
        </p:txBody>
      </p:sp>
      <p:sp>
        <p:nvSpPr>
          <p:cNvPr id="12" name="Content Placeholder 8">
            <a:extLst>
              <a:ext uri="{FF2B5EF4-FFF2-40B4-BE49-F238E27FC236}">
                <a16:creationId xmlns:a16="http://schemas.microsoft.com/office/drawing/2014/main" id="{16E016B6-FDA8-4DD1-A178-B2F44AF4FBDC}"/>
              </a:ext>
            </a:extLst>
          </p:cNvPr>
          <p:cNvSpPr>
            <a:spLocks noGrp="1"/>
          </p:cNvSpPr>
          <p:nvPr>
            <p:ph idx="14"/>
          </p:nvPr>
        </p:nvSpPr>
        <p:spPr>
          <a:xfrm>
            <a:off x="8440852" y="2221354"/>
            <a:ext cx="3363887" cy="4547061"/>
          </a:xfrm>
        </p:spPr>
        <p:txBody>
          <a:bodyPr>
            <a:normAutofit/>
          </a:bodyPr>
          <a:lstStyle>
            <a:lvl1pPr marL="342900" indent="-342900">
              <a:buFont typeface="Arial" panose="020B0604020202020204" pitchFamily="34" charset="0"/>
              <a:buChar char="•"/>
              <a:defRPr sz="1400">
                <a:solidFill>
                  <a:schemeClr val="bg1"/>
                </a:solidFill>
                <a:latin typeface="+mn-lt"/>
              </a:defRPr>
            </a:lvl1pPr>
          </a:lstStyle>
          <a:p>
            <a:pPr lvl="0"/>
            <a:r>
              <a:rPr lang="en-US"/>
              <a:t>Click to edit Master text styles</a:t>
            </a:r>
          </a:p>
        </p:txBody>
      </p:sp>
      <p:sp>
        <p:nvSpPr>
          <p:cNvPr id="17" name="Title Placeholder 1">
            <a:extLst>
              <a:ext uri="{FF2B5EF4-FFF2-40B4-BE49-F238E27FC236}">
                <a16:creationId xmlns:a16="http://schemas.microsoft.com/office/drawing/2014/main" id="{B41771CB-FF85-4AA5-AA23-154E5C710B86}"/>
              </a:ext>
            </a:extLst>
          </p:cNvPr>
          <p:cNvSpPr>
            <a:spLocks noGrp="1"/>
          </p:cNvSpPr>
          <p:nvPr>
            <p:ph type="title"/>
          </p:nvPr>
        </p:nvSpPr>
        <p:spPr>
          <a:xfrm>
            <a:off x="304800" y="0"/>
            <a:ext cx="11582400" cy="914400"/>
          </a:xfrm>
          <a:prstGeom prst="rect">
            <a:avLst/>
          </a:prstGeom>
        </p:spPr>
        <p:txBody>
          <a:bodyPr vert="horz" lIns="0" tIns="45720" rIns="0" bIns="45720" rtlCol="0" anchor="b" anchorCtr="0">
            <a:normAutofit/>
          </a:bodyPr>
          <a:lstStyle>
            <a:lvl1pPr>
              <a:defRPr>
                <a:latin typeface="+mn-lt"/>
              </a:defRPr>
            </a:lvl1pPr>
          </a:lstStyle>
          <a:p>
            <a:r>
              <a:rPr lang="en-US"/>
              <a:t>Click to edit Master title style</a:t>
            </a:r>
            <a:endParaRPr lang="en-US" dirty="0"/>
          </a:p>
        </p:txBody>
      </p:sp>
      <p:sp>
        <p:nvSpPr>
          <p:cNvPr id="19" name="Content Placeholder 9">
            <a:extLst>
              <a:ext uri="{FF2B5EF4-FFF2-40B4-BE49-F238E27FC236}">
                <a16:creationId xmlns:a16="http://schemas.microsoft.com/office/drawing/2014/main" id="{3EDAA1BF-37A4-4C44-A03A-353324912CA3}"/>
              </a:ext>
            </a:extLst>
          </p:cNvPr>
          <p:cNvSpPr>
            <a:spLocks noGrp="1"/>
          </p:cNvSpPr>
          <p:nvPr>
            <p:ph idx="15"/>
          </p:nvPr>
        </p:nvSpPr>
        <p:spPr>
          <a:xfrm>
            <a:off x="304800" y="1086473"/>
            <a:ext cx="3657600" cy="457200"/>
          </a:xfrm>
        </p:spPr>
        <p:txBody>
          <a:bodyPr anchor="ctr" anchorCtr="0">
            <a:noAutofit/>
          </a:bodyPr>
          <a:lstStyle>
            <a:lvl1pPr marL="0" indent="0" algn="ctr">
              <a:buNone/>
              <a:defRPr sz="1400" b="1" i="0" cap="all" baseline="0">
                <a:solidFill>
                  <a:schemeClr val="tx1"/>
                </a:solidFill>
                <a:latin typeface="+mn-lt"/>
              </a:defRPr>
            </a:lvl1pPr>
          </a:lstStyle>
          <a:p>
            <a:pPr lvl="0"/>
            <a:r>
              <a:rPr lang="en-US"/>
              <a:t>Click to edit Master text styles</a:t>
            </a:r>
          </a:p>
        </p:txBody>
      </p:sp>
      <p:sp>
        <p:nvSpPr>
          <p:cNvPr id="22" name="Content Placeholder 9">
            <a:extLst>
              <a:ext uri="{FF2B5EF4-FFF2-40B4-BE49-F238E27FC236}">
                <a16:creationId xmlns:a16="http://schemas.microsoft.com/office/drawing/2014/main" id="{2EB65CB4-8082-4D6B-A117-A853D735BE75}"/>
              </a:ext>
            </a:extLst>
          </p:cNvPr>
          <p:cNvSpPr>
            <a:spLocks noGrp="1"/>
          </p:cNvSpPr>
          <p:nvPr>
            <p:ph idx="16"/>
          </p:nvPr>
        </p:nvSpPr>
        <p:spPr>
          <a:xfrm>
            <a:off x="4257041" y="1086473"/>
            <a:ext cx="3657600" cy="457200"/>
          </a:xfrm>
        </p:spPr>
        <p:txBody>
          <a:bodyPr anchor="ctr" anchorCtr="0">
            <a:noAutofit/>
          </a:bodyPr>
          <a:lstStyle>
            <a:lvl1pPr marL="0" indent="0" algn="ctr">
              <a:buNone/>
              <a:defRPr sz="1400" b="1" i="0" cap="all" baseline="0">
                <a:solidFill>
                  <a:schemeClr val="tx1"/>
                </a:solidFill>
                <a:latin typeface="+mn-lt"/>
              </a:defRPr>
            </a:lvl1pPr>
          </a:lstStyle>
          <a:p>
            <a:pPr lvl="0"/>
            <a:r>
              <a:rPr lang="en-US"/>
              <a:t>Click to edit Master text styles</a:t>
            </a:r>
          </a:p>
        </p:txBody>
      </p:sp>
      <p:sp>
        <p:nvSpPr>
          <p:cNvPr id="26" name="Content Placeholder 9">
            <a:extLst>
              <a:ext uri="{FF2B5EF4-FFF2-40B4-BE49-F238E27FC236}">
                <a16:creationId xmlns:a16="http://schemas.microsoft.com/office/drawing/2014/main" id="{67DA97F0-796F-442F-A54A-668BE5647774}"/>
              </a:ext>
            </a:extLst>
          </p:cNvPr>
          <p:cNvSpPr>
            <a:spLocks noGrp="1"/>
          </p:cNvSpPr>
          <p:nvPr>
            <p:ph idx="17"/>
          </p:nvPr>
        </p:nvSpPr>
        <p:spPr>
          <a:xfrm>
            <a:off x="8209281" y="1086473"/>
            <a:ext cx="3677919" cy="457200"/>
          </a:xfrm>
        </p:spPr>
        <p:txBody>
          <a:bodyPr anchor="ctr" anchorCtr="0">
            <a:noAutofit/>
          </a:bodyPr>
          <a:lstStyle>
            <a:lvl1pPr marL="0" indent="0" algn="ctr">
              <a:buNone/>
              <a:defRPr sz="1400" b="1" i="0" cap="all" baseline="0">
                <a:solidFill>
                  <a:schemeClr val="tx1"/>
                </a:solidFill>
                <a:latin typeface="+mn-lt"/>
              </a:defRPr>
            </a:lvl1pPr>
          </a:lstStyle>
          <a:p>
            <a:pPr lvl="0"/>
            <a:r>
              <a:rPr lang="en-US"/>
              <a:t>Click to edit Master text styles</a:t>
            </a:r>
          </a:p>
        </p:txBody>
      </p:sp>
      <p:sp>
        <p:nvSpPr>
          <p:cNvPr id="2" name="Rectangle 1">
            <a:extLst>
              <a:ext uri="{FF2B5EF4-FFF2-40B4-BE49-F238E27FC236}">
                <a16:creationId xmlns:a16="http://schemas.microsoft.com/office/drawing/2014/main" id="{87BF9458-5C4A-CAF2-7E69-B7DB1360FD44}"/>
              </a:ext>
            </a:extLst>
          </p:cNvPr>
          <p:cNvSpPr/>
          <p:nvPr userDrawn="1"/>
        </p:nvSpPr>
        <p:spPr>
          <a:xfrm>
            <a:off x="4120340" y="1615162"/>
            <a:ext cx="3951322" cy="52428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bg2"/>
              </a:solidFill>
              <a:latin typeface="Inter" panose="02000503000000020004" pitchFamily="2" charset="0"/>
            </a:endParaRPr>
          </a:p>
        </p:txBody>
      </p:sp>
      <p:sp>
        <p:nvSpPr>
          <p:cNvPr id="3" name="Rectangle 2">
            <a:extLst>
              <a:ext uri="{FF2B5EF4-FFF2-40B4-BE49-F238E27FC236}">
                <a16:creationId xmlns:a16="http://schemas.microsoft.com/office/drawing/2014/main" id="{A4170F68-A6BB-4009-8842-EF540C6C7079}"/>
              </a:ext>
            </a:extLst>
          </p:cNvPr>
          <p:cNvSpPr/>
          <p:nvPr userDrawn="1"/>
        </p:nvSpPr>
        <p:spPr>
          <a:xfrm>
            <a:off x="8071654" y="1615162"/>
            <a:ext cx="4120345" cy="52428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Inter" panose="02000503000000020004" pitchFamily="2" charset="0"/>
            </a:endParaRPr>
          </a:p>
        </p:txBody>
      </p:sp>
      <p:sp>
        <p:nvSpPr>
          <p:cNvPr id="4" name="Rectangle 3">
            <a:extLst>
              <a:ext uri="{FF2B5EF4-FFF2-40B4-BE49-F238E27FC236}">
                <a16:creationId xmlns:a16="http://schemas.microsoft.com/office/drawing/2014/main" id="{3153CDBC-A9E6-35A4-6FC9-19697AE65F69}"/>
              </a:ext>
            </a:extLst>
          </p:cNvPr>
          <p:cNvSpPr/>
          <p:nvPr userDrawn="1"/>
        </p:nvSpPr>
        <p:spPr>
          <a:xfrm>
            <a:off x="-1" y="1615162"/>
            <a:ext cx="4120341" cy="52428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Inter" panose="02000503000000020004" pitchFamily="2" charset="0"/>
            </a:endParaRPr>
          </a:p>
        </p:txBody>
      </p:sp>
      <p:sp>
        <p:nvSpPr>
          <p:cNvPr id="5" name="TextBox 4">
            <a:extLst>
              <a:ext uri="{FF2B5EF4-FFF2-40B4-BE49-F238E27FC236}">
                <a16:creationId xmlns:a16="http://schemas.microsoft.com/office/drawing/2014/main" id="{A2ABC5CD-D541-A8E8-2170-11B6F76D8A35}"/>
              </a:ext>
            </a:extLst>
          </p:cNvPr>
          <p:cNvSpPr txBox="1"/>
          <p:nvPr userDrawn="1"/>
        </p:nvSpPr>
        <p:spPr>
          <a:xfrm>
            <a:off x="0" y="6583680"/>
            <a:ext cx="457200" cy="246221"/>
          </a:xfrm>
          <a:prstGeom prst="rect">
            <a:avLst/>
          </a:prstGeom>
          <a:noFill/>
        </p:spPr>
        <p:txBody>
          <a:bodyPr wrap="square" rtlCol="0">
            <a:spAutoFit/>
          </a:bodyPr>
          <a:lstStyle/>
          <a:p>
            <a:pPr algn="ctr"/>
            <a:fld id="{7F1BAE7A-5517-431C-90DC-73FCE4820649}" type="slidenum">
              <a:rPr lang="en-US" sz="1000" smtClean="0">
                <a:solidFill>
                  <a:schemeClr val="bg1"/>
                </a:solidFill>
              </a:rPr>
              <a:pPr algn="ctr"/>
              <a:t>‹#›</a:t>
            </a:fld>
            <a:endParaRPr lang="en-US" sz="1000" dirty="0">
              <a:solidFill>
                <a:schemeClr val="bg1"/>
              </a:solidFill>
            </a:endParaRPr>
          </a:p>
        </p:txBody>
      </p:sp>
    </p:spTree>
    <p:extLst>
      <p:ext uri="{BB962C8B-B14F-4D97-AF65-F5344CB8AC3E}">
        <p14:creationId xmlns:p14="http://schemas.microsoft.com/office/powerpoint/2010/main" val="2616634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White: Centered Title, Subheadline">
    <p:bg>
      <p:bgRef idx="1001">
        <a:schemeClr val="bg1"/>
      </p:bgRef>
    </p:bg>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BE3480B1-F7A0-874C-8C99-8DA728563FC2}"/>
              </a:ext>
            </a:extLst>
          </p:cNvPr>
          <p:cNvSpPr txBox="1">
            <a:spLocks noGrp="1"/>
          </p:cNvSpPr>
          <p:nvPr>
            <p:ph type="title" hasCustomPrompt="1"/>
          </p:nvPr>
        </p:nvSpPr>
        <p:spPr>
          <a:xfrm>
            <a:off x="1057983" y="2946961"/>
            <a:ext cx="10076032" cy="2166083"/>
          </a:xfrm>
          <a:prstGeom prst="rect">
            <a:avLst/>
          </a:prstGeom>
        </p:spPr>
        <p:txBody>
          <a:bodyPr lIns="0" tIns="0" rIns="0" bIns="0" anchor="t" anchorCtr="0">
            <a:noAutofit/>
          </a:bodyPr>
          <a:lstStyle>
            <a:lvl1pPr algn="ctr">
              <a:defRPr sz="5333">
                <a:solidFill>
                  <a:schemeClr val="tx1"/>
                </a:solidFill>
                <a:latin typeface="+mj-lt"/>
              </a:defRPr>
            </a:lvl1pPr>
          </a:lstStyle>
          <a:p>
            <a:r>
              <a:rPr dirty="0"/>
              <a:t>Title Text</a:t>
            </a:r>
          </a:p>
        </p:txBody>
      </p:sp>
      <p:sp>
        <p:nvSpPr>
          <p:cNvPr id="7" name="Body Level One…">
            <a:extLst>
              <a:ext uri="{FF2B5EF4-FFF2-40B4-BE49-F238E27FC236}">
                <a16:creationId xmlns:a16="http://schemas.microsoft.com/office/drawing/2014/main" id="{B4355756-B00E-744B-AA1F-19EBC5BB70E8}"/>
              </a:ext>
            </a:extLst>
          </p:cNvPr>
          <p:cNvSpPr txBox="1">
            <a:spLocks noGrp="1"/>
          </p:cNvSpPr>
          <p:nvPr>
            <p:ph type="body" sz="quarter" idx="1" hasCustomPrompt="1"/>
          </p:nvPr>
        </p:nvSpPr>
        <p:spPr>
          <a:xfrm>
            <a:off x="1057983" y="2271972"/>
            <a:ext cx="10076031" cy="476028"/>
          </a:xfrm>
          <a:prstGeom prst="rect">
            <a:avLst/>
          </a:prstGeom>
          <a:ln w="12700">
            <a:miter lim="400000"/>
          </a:ln>
        </p:spPr>
        <p:txBody>
          <a:bodyPr wrap="square" lIns="0" tIns="0" rIns="0" bIns="0">
            <a:spAutoFit/>
          </a:bodyPr>
          <a:lstStyle>
            <a:lvl1pPr marL="0" indent="0">
              <a:buNone/>
              <a:defRPr lang="en-US">
                <a:latin typeface="+mn-lt"/>
              </a:defRPr>
            </a:lvl1pPr>
          </a:lstStyle>
          <a:p>
            <a:pPr lvl="0" algn="ctr">
              <a:buClr>
                <a:schemeClr val="tx1"/>
              </a:buClr>
            </a:pPr>
            <a:r>
              <a:rPr lang="en-US" dirty="0"/>
              <a:t>Secondary Headline</a:t>
            </a:r>
          </a:p>
        </p:txBody>
      </p:sp>
    </p:spTree>
    <p:extLst>
      <p:ext uri="{BB962C8B-B14F-4D97-AF65-F5344CB8AC3E}">
        <p14:creationId xmlns:p14="http://schemas.microsoft.com/office/powerpoint/2010/main" val="3581027766"/>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Three Boxe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C066096-5926-4F2B-A972-F7254A9FFB4E}"/>
              </a:ext>
            </a:extLst>
          </p:cNvPr>
          <p:cNvSpPr/>
          <p:nvPr/>
        </p:nvSpPr>
        <p:spPr>
          <a:xfrm>
            <a:off x="4257041" y="1615162"/>
            <a:ext cx="3657600" cy="475488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Inter" panose="02000503000000020004" pitchFamily="2" charset="0"/>
            </a:endParaRPr>
          </a:p>
        </p:txBody>
      </p:sp>
      <p:sp>
        <p:nvSpPr>
          <p:cNvPr id="16" name="Rectangle 15">
            <a:extLst>
              <a:ext uri="{FF2B5EF4-FFF2-40B4-BE49-F238E27FC236}">
                <a16:creationId xmlns:a16="http://schemas.microsoft.com/office/drawing/2014/main" id="{1C88FE25-3C49-4DCD-8401-62BB83820FB8}"/>
              </a:ext>
            </a:extLst>
          </p:cNvPr>
          <p:cNvSpPr/>
          <p:nvPr/>
        </p:nvSpPr>
        <p:spPr>
          <a:xfrm>
            <a:off x="8209281" y="1615162"/>
            <a:ext cx="3657600" cy="465097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Inter" panose="02000503000000020004" pitchFamily="2" charset="0"/>
            </a:endParaRPr>
          </a:p>
        </p:txBody>
      </p:sp>
      <p:sp>
        <p:nvSpPr>
          <p:cNvPr id="14" name="Rectangle 13">
            <a:extLst>
              <a:ext uri="{FF2B5EF4-FFF2-40B4-BE49-F238E27FC236}">
                <a16:creationId xmlns:a16="http://schemas.microsoft.com/office/drawing/2014/main" id="{42022F43-9C3B-4E54-B347-27F7F0325AF5}"/>
              </a:ext>
            </a:extLst>
          </p:cNvPr>
          <p:cNvSpPr/>
          <p:nvPr/>
        </p:nvSpPr>
        <p:spPr>
          <a:xfrm>
            <a:off x="304800" y="1615162"/>
            <a:ext cx="3657600" cy="475488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Inter" panose="02000503000000020004" pitchFamily="2" charset="0"/>
            </a:endParaRPr>
          </a:p>
        </p:txBody>
      </p:sp>
      <p:sp>
        <p:nvSpPr>
          <p:cNvPr id="10" name="Content Placeholder 6">
            <a:extLst>
              <a:ext uri="{FF2B5EF4-FFF2-40B4-BE49-F238E27FC236}">
                <a16:creationId xmlns:a16="http://schemas.microsoft.com/office/drawing/2014/main" id="{7A838564-2762-496B-AF5E-C559FAB29F78}"/>
              </a:ext>
            </a:extLst>
          </p:cNvPr>
          <p:cNvSpPr>
            <a:spLocks noGrp="1"/>
          </p:cNvSpPr>
          <p:nvPr>
            <p:ph idx="1"/>
          </p:nvPr>
        </p:nvSpPr>
        <p:spPr>
          <a:xfrm>
            <a:off x="451653" y="1719073"/>
            <a:ext cx="3363887" cy="4547061"/>
          </a:xfrm>
        </p:spPr>
        <p:txBody>
          <a:bodyPr/>
          <a:lstStyle>
            <a:lvl1pPr marL="342900" indent="-342900">
              <a:buFont typeface="Arial" panose="020B0604020202020204" pitchFamily="34" charset="0"/>
              <a:buChar char="•"/>
              <a:defRPr>
                <a:solidFill>
                  <a:schemeClr val="bg1"/>
                </a:solidFill>
                <a:latin typeface="+mn-lt"/>
              </a:defRPr>
            </a:lvl1pPr>
          </a:lstStyle>
          <a:p>
            <a:pPr lvl="0"/>
            <a:r>
              <a:rPr lang="en-US"/>
              <a:t>Click to edit Master text styles</a:t>
            </a:r>
          </a:p>
        </p:txBody>
      </p:sp>
      <p:sp>
        <p:nvSpPr>
          <p:cNvPr id="11" name="Content Placeholder 7">
            <a:extLst>
              <a:ext uri="{FF2B5EF4-FFF2-40B4-BE49-F238E27FC236}">
                <a16:creationId xmlns:a16="http://schemas.microsoft.com/office/drawing/2014/main" id="{3043A201-894B-46DE-8C91-43F731850913}"/>
              </a:ext>
            </a:extLst>
          </p:cNvPr>
          <p:cNvSpPr>
            <a:spLocks noGrp="1"/>
          </p:cNvSpPr>
          <p:nvPr>
            <p:ph idx="13"/>
          </p:nvPr>
        </p:nvSpPr>
        <p:spPr>
          <a:xfrm>
            <a:off x="4414054" y="1719073"/>
            <a:ext cx="3363887" cy="4547061"/>
          </a:xfrm>
        </p:spPr>
        <p:txBody>
          <a:bodyPr/>
          <a:lstStyle>
            <a:lvl1pPr marL="342900" indent="-342900">
              <a:buFont typeface="Arial" panose="020B0604020202020204" pitchFamily="34" charset="0"/>
              <a:buChar char="•"/>
              <a:defRPr>
                <a:solidFill>
                  <a:schemeClr val="bg1"/>
                </a:solidFill>
                <a:latin typeface="+mn-lt"/>
              </a:defRPr>
            </a:lvl1pPr>
          </a:lstStyle>
          <a:p>
            <a:pPr lvl="0"/>
            <a:r>
              <a:rPr lang="en-US"/>
              <a:t>Click to edit Master text styles</a:t>
            </a:r>
          </a:p>
        </p:txBody>
      </p:sp>
      <p:sp>
        <p:nvSpPr>
          <p:cNvPr id="12" name="Content Placeholder 8">
            <a:extLst>
              <a:ext uri="{FF2B5EF4-FFF2-40B4-BE49-F238E27FC236}">
                <a16:creationId xmlns:a16="http://schemas.microsoft.com/office/drawing/2014/main" id="{16E016B6-FDA8-4DD1-A178-B2F44AF4FBDC}"/>
              </a:ext>
            </a:extLst>
          </p:cNvPr>
          <p:cNvSpPr>
            <a:spLocks noGrp="1"/>
          </p:cNvSpPr>
          <p:nvPr>
            <p:ph idx="14"/>
          </p:nvPr>
        </p:nvSpPr>
        <p:spPr>
          <a:xfrm>
            <a:off x="8376457" y="1719073"/>
            <a:ext cx="3363887" cy="4547061"/>
          </a:xfrm>
        </p:spPr>
        <p:txBody>
          <a:bodyPr/>
          <a:lstStyle>
            <a:lvl1pPr marL="342900" indent="-342900">
              <a:buFont typeface="Arial" panose="020B0604020202020204" pitchFamily="34" charset="0"/>
              <a:buChar char="•"/>
              <a:defRPr>
                <a:solidFill>
                  <a:schemeClr val="bg1"/>
                </a:solidFill>
                <a:latin typeface="+mn-lt"/>
              </a:defRPr>
            </a:lvl1pPr>
          </a:lstStyle>
          <a:p>
            <a:pPr lvl="0"/>
            <a:r>
              <a:rPr lang="en-US"/>
              <a:t>Click to edit Master text styles</a:t>
            </a:r>
          </a:p>
        </p:txBody>
      </p:sp>
      <p:sp>
        <p:nvSpPr>
          <p:cNvPr id="17" name="Title Placeholder 1">
            <a:extLst>
              <a:ext uri="{FF2B5EF4-FFF2-40B4-BE49-F238E27FC236}">
                <a16:creationId xmlns:a16="http://schemas.microsoft.com/office/drawing/2014/main" id="{B41771CB-FF85-4AA5-AA23-154E5C710B86}"/>
              </a:ext>
            </a:extLst>
          </p:cNvPr>
          <p:cNvSpPr>
            <a:spLocks noGrp="1"/>
          </p:cNvSpPr>
          <p:nvPr>
            <p:ph type="title"/>
          </p:nvPr>
        </p:nvSpPr>
        <p:spPr>
          <a:xfrm>
            <a:off x="304800" y="0"/>
            <a:ext cx="11582400" cy="914400"/>
          </a:xfrm>
          <a:prstGeom prst="rect">
            <a:avLst/>
          </a:prstGeom>
        </p:spPr>
        <p:txBody>
          <a:bodyPr vert="horz" lIns="0" tIns="45720" rIns="0" bIns="45720" rtlCol="0" anchor="b" anchorCtr="0">
            <a:normAutofit/>
          </a:bodyPr>
          <a:lstStyle>
            <a:lvl1pPr>
              <a:defRPr>
                <a:latin typeface="+mj-lt"/>
              </a:defRPr>
            </a:lvl1pPr>
          </a:lstStyle>
          <a:p>
            <a:r>
              <a:rPr lang="en-US"/>
              <a:t>Click to edit Master title style</a:t>
            </a:r>
            <a:endParaRPr lang="en-US" dirty="0"/>
          </a:p>
        </p:txBody>
      </p:sp>
      <p:sp>
        <p:nvSpPr>
          <p:cNvPr id="26" name="Content Placeholder 9">
            <a:extLst>
              <a:ext uri="{FF2B5EF4-FFF2-40B4-BE49-F238E27FC236}">
                <a16:creationId xmlns:a16="http://schemas.microsoft.com/office/drawing/2014/main" id="{81B1EE3B-3674-4168-A362-0F967F31F736}"/>
              </a:ext>
            </a:extLst>
          </p:cNvPr>
          <p:cNvSpPr>
            <a:spLocks noGrp="1"/>
          </p:cNvSpPr>
          <p:nvPr>
            <p:ph idx="15"/>
          </p:nvPr>
        </p:nvSpPr>
        <p:spPr>
          <a:xfrm>
            <a:off x="304800" y="1086473"/>
            <a:ext cx="3657600" cy="457200"/>
          </a:xfrm>
        </p:spPr>
        <p:txBody>
          <a:bodyPr anchor="ctr" anchorCtr="0">
            <a:normAutofit/>
          </a:bodyPr>
          <a:lstStyle>
            <a:lvl1pPr marL="0" indent="0" algn="ctr">
              <a:buNone/>
              <a:defRPr sz="2000" b="1" i="0" cap="none" baseline="0">
                <a:latin typeface="+mn-lt"/>
              </a:defRPr>
            </a:lvl1pPr>
          </a:lstStyle>
          <a:p>
            <a:pPr lvl="0"/>
            <a:r>
              <a:rPr lang="en-US"/>
              <a:t>Click to edit Master text styles</a:t>
            </a:r>
          </a:p>
        </p:txBody>
      </p:sp>
      <p:sp>
        <p:nvSpPr>
          <p:cNvPr id="27" name="Content Placeholder 9">
            <a:extLst>
              <a:ext uri="{FF2B5EF4-FFF2-40B4-BE49-F238E27FC236}">
                <a16:creationId xmlns:a16="http://schemas.microsoft.com/office/drawing/2014/main" id="{347EB440-42D1-4190-BDB9-C178F4DC3398}"/>
              </a:ext>
            </a:extLst>
          </p:cNvPr>
          <p:cNvSpPr>
            <a:spLocks noGrp="1"/>
          </p:cNvSpPr>
          <p:nvPr>
            <p:ph idx="16"/>
          </p:nvPr>
        </p:nvSpPr>
        <p:spPr>
          <a:xfrm>
            <a:off x="4257041" y="1086473"/>
            <a:ext cx="3657600" cy="457200"/>
          </a:xfrm>
        </p:spPr>
        <p:txBody>
          <a:bodyPr anchor="ctr" anchorCtr="0">
            <a:normAutofit/>
          </a:bodyPr>
          <a:lstStyle>
            <a:lvl1pPr marL="0" indent="0" algn="ctr">
              <a:buNone/>
              <a:defRPr sz="2000" b="1" i="0" cap="none" baseline="0">
                <a:latin typeface="+mn-lt"/>
              </a:defRPr>
            </a:lvl1pPr>
          </a:lstStyle>
          <a:p>
            <a:pPr lvl="0"/>
            <a:r>
              <a:rPr lang="en-US"/>
              <a:t>Click to edit Master text styles</a:t>
            </a:r>
          </a:p>
        </p:txBody>
      </p:sp>
      <p:sp>
        <p:nvSpPr>
          <p:cNvPr id="28" name="Content Placeholder 9">
            <a:extLst>
              <a:ext uri="{FF2B5EF4-FFF2-40B4-BE49-F238E27FC236}">
                <a16:creationId xmlns:a16="http://schemas.microsoft.com/office/drawing/2014/main" id="{4B364FED-4307-44E9-A113-19E9BA150D2A}"/>
              </a:ext>
            </a:extLst>
          </p:cNvPr>
          <p:cNvSpPr>
            <a:spLocks noGrp="1"/>
          </p:cNvSpPr>
          <p:nvPr>
            <p:ph idx="17"/>
          </p:nvPr>
        </p:nvSpPr>
        <p:spPr>
          <a:xfrm>
            <a:off x="8209281" y="1086473"/>
            <a:ext cx="3677919" cy="457200"/>
          </a:xfrm>
        </p:spPr>
        <p:txBody>
          <a:bodyPr anchor="ctr" anchorCtr="0">
            <a:normAutofit/>
          </a:bodyPr>
          <a:lstStyle>
            <a:lvl1pPr marL="0" indent="0" algn="ctr">
              <a:buNone/>
              <a:defRPr sz="2000" b="1" i="0" cap="none" baseline="0">
                <a:latin typeface="+mn-lt"/>
              </a:defRPr>
            </a:lvl1pPr>
          </a:lstStyle>
          <a:p>
            <a:pPr lvl="0"/>
            <a:r>
              <a:rPr lang="en-US"/>
              <a:t>Click to edit Master text styles</a:t>
            </a:r>
          </a:p>
        </p:txBody>
      </p:sp>
      <p:pic>
        <p:nvPicPr>
          <p:cNvPr id="3" name="Picture 2" descr="A blue and black logo&#10;&#10;AI-generated content may be incorrect.">
            <a:extLst>
              <a:ext uri="{FF2B5EF4-FFF2-40B4-BE49-F238E27FC236}">
                <a16:creationId xmlns:a16="http://schemas.microsoft.com/office/drawing/2014/main" id="{FDB34369-A598-97B4-7A62-10987F019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64240" y="6309360"/>
            <a:ext cx="914400" cy="415470"/>
          </a:xfrm>
          <a:prstGeom prst="rect">
            <a:avLst/>
          </a:prstGeom>
        </p:spPr>
      </p:pic>
      <p:sp>
        <p:nvSpPr>
          <p:cNvPr id="2" name="Rectangle 1">
            <a:extLst>
              <a:ext uri="{FF2B5EF4-FFF2-40B4-BE49-F238E27FC236}">
                <a16:creationId xmlns:a16="http://schemas.microsoft.com/office/drawing/2014/main" id="{FD74F90C-E927-023A-EFF5-FF2B6AFFECB4}"/>
              </a:ext>
            </a:extLst>
          </p:cNvPr>
          <p:cNvSpPr/>
          <p:nvPr userDrawn="1"/>
        </p:nvSpPr>
        <p:spPr>
          <a:xfrm>
            <a:off x="4257041" y="1615162"/>
            <a:ext cx="3657600" cy="475488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Inter" panose="02000503000000020004" pitchFamily="2" charset="0"/>
            </a:endParaRPr>
          </a:p>
        </p:txBody>
      </p:sp>
      <p:sp>
        <p:nvSpPr>
          <p:cNvPr id="4" name="Rectangle 3">
            <a:extLst>
              <a:ext uri="{FF2B5EF4-FFF2-40B4-BE49-F238E27FC236}">
                <a16:creationId xmlns:a16="http://schemas.microsoft.com/office/drawing/2014/main" id="{66EF8E67-6DE8-C172-C82C-F83DF4BD1E52}"/>
              </a:ext>
            </a:extLst>
          </p:cNvPr>
          <p:cNvSpPr/>
          <p:nvPr userDrawn="1"/>
        </p:nvSpPr>
        <p:spPr>
          <a:xfrm>
            <a:off x="8209281" y="1615162"/>
            <a:ext cx="3657600" cy="465097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Inter" panose="02000503000000020004" pitchFamily="2" charset="0"/>
            </a:endParaRPr>
          </a:p>
        </p:txBody>
      </p:sp>
      <p:sp>
        <p:nvSpPr>
          <p:cNvPr id="5" name="Rectangle 4">
            <a:extLst>
              <a:ext uri="{FF2B5EF4-FFF2-40B4-BE49-F238E27FC236}">
                <a16:creationId xmlns:a16="http://schemas.microsoft.com/office/drawing/2014/main" id="{D6E03D8A-F0A5-8415-36B5-EB955CCC1B71}"/>
              </a:ext>
            </a:extLst>
          </p:cNvPr>
          <p:cNvSpPr/>
          <p:nvPr userDrawn="1"/>
        </p:nvSpPr>
        <p:spPr>
          <a:xfrm>
            <a:off x="304800" y="1615162"/>
            <a:ext cx="3657600" cy="475488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Inter" panose="02000503000000020004" pitchFamily="2" charset="0"/>
            </a:endParaRPr>
          </a:p>
        </p:txBody>
      </p:sp>
      <p:pic>
        <p:nvPicPr>
          <p:cNvPr id="6" name="Picture 5" descr="A blue and black logo&#10;&#10;AI-generated content may be incorrect.">
            <a:extLst>
              <a:ext uri="{FF2B5EF4-FFF2-40B4-BE49-F238E27FC236}">
                <a16:creationId xmlns:a16="http://schemas.microsoft.com/office/drawing/2014/main" id="{3AB3E40D-53F4-D8D7-356E-04406F01CA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4240" y="6309360"/>
            <a:ext cx="914400" cy="415470"/>
          </a:xfrm>
          <a:prstGeom prst="rect">
            <a:avLst/>
          </a:prstGeom>
        </p:spPr>
      </p:pic>
      <p:sp>
        <p:nvSpPr>
          <p:cNvPr id="7" name="TextBox 6">
            <a:extLst>
              <a:ext uri="{FF2B5EF4-FFF2-40B4-BE49-F238E27FC236}">
                <a16:creationId xmlns:a16="http://schemas.microsoft.com/office/drawing/2014/main" id="{4642C17C-BDB6-774D-30A3-7D9DBD8D0C8C}"/>
              </a:ext>
            </a:extLst>
          </p:cNvPr>
          <p:cNvSpPr txBox="1"/>
          <p:nvPr userDrawn="1"/>
        </p:nvSpPr>
        <p:spPr>
          <a:xfrm>
            <a:off x="0" y="6583680"/>
            <a:ext cx="457200" cy="246221"/>
          </a:xfrm>
          <a:prstGeom prst="rect">
            <a:avLst/>
          </a:prstGeom>
          <a:noFill/>
        </p:spPr>
        <p:txBody>
          <a:bodyPr wrap="square" rtlCol="0">
            <a:spAutoFit/>
          </a:bodyPr>
          <a:lstStyle/>
          <a:p>
            <a:pPr algn="ctr"/>
            <a:fld id="{7F1BAE7A-5517-431C-90DC-73FCE4820649}" type="slidenum">
              <a:rPr lang="en-US" sz="1000" smtClean="0">
                <a:solidFill>
                  <a:schemeClr val="tx2"/>
                </a:solidFill>
              </a:rPr>
              <a:pPr algn="ctr"/>
              <a:t>‹#›</a:t>
            </a:fld>
            <a:endParaRPr lang="en-US" sz="1000" dirty="0">
              <a:solidFill>
                <a:schemeClr val="tx2"/>
              </a:solidFill>
            </a:endParaRPr>
          </a:p>
        </p:txBody>
      </p:sp>
    </p:spTree>
    <p:extLst>
      <p:ext uri="{BB962C8B-B14F-4D97-AF65-F5344CB8AC3E}">
        <p14:creationId xmlns:p14="http://schemas.microsoft.com/office/powerpoint/2010/main" val="23902658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Image Righ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p:nvPr>
        </p:nvSpPr>
        <p:spPr>
          <a:xfrm>
            <a:off x="491320" y="487681"/>
            <a:ext cx="7350931" cy="531428"/>
          </a:xfrm>
        </p:spPr>
        <p:txBody>
          <a:bodyPr/>
          <a:lstStyle>
            <a:lvl1pPr>
              <a:defRPr b="1" i="0">
                <a:latin typeface="+mj-lt"/>
                <a:ea typeface="Inter" panose="02000503000000020004" pitchFamily="2" charset="0"/>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491320" y="1039285"/>
            <a:ext cx="7350931" cy="328295"/>
          </a:xfrm>
        </p:spPr>
        <p:txBody>
          <a:bodyPr wrap="square" tIns="0">
            <a:spAutoFit/>
          </a:bodyPr>
          <a:lstStyle>
            <a:lvl1pPr marL="0" indent="0">
              <a:buNone/>
              <a:defRPr sz="2133" b="1"/>
            </a:lvl1pPr>
          </a:lstStyle>
          <a:p>
            <a:pPr lvl="0"/>
            <a:r>
              <a:rPr lang="en-US"/>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491320" y="1584960"/>
            <a:ext cx="7350931" cy="4785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8210552" y="0"/>
            <a:ext cx="3981449" cy="6858000"/>
          </a:xfrm>
          <a:solidFill>
            <a:schemeClr val="tx2"/>
          </a:solidFill>
        </p:spPr>
        <p:txBody>
          <a:bodyPr anchor="ctr"/>
          <a:lstStyle>
            <a:lvl1pPr marL="0" indent="0" algn="ctr">
              <a:buNone/>
              <a:defRPr/>
            </a:lvl1pPr>
          </a:lstStyle>
          <a:p>
            <a:r>
              <a:rPr lang="en-US"/>
              <a:t>Click icon to add picture</a:t>
            </a:r>
            <a:endParaRPr lang="en-US" dirty="0"/>
          </a:p>
        </p:txBody>
      </p:sp>
      <p:sp>
        <p:nvSpPr>
          <p:cNvPr id="14" name="Source Placeholder 4">
            <a:extLst>
              <a:ext uri="{FF2B5EF4-FFF2-40B4-BE49-F238E27FC236}">
                <a16:creationId xmlns:a16="http://schemas.microsoft.com/office/drawing/2014/main" id="{B254615C-9E8E-41CB-A701-F4F8C722A3BD}"/>
              </a:ext>
              <a:ext uri="{C183D7F6-B498-43B3-948B-1728B52AA6E4}">
                <adec:decorative xmlns:adec="http://schemas.microsoft.com/office/drawing/2017/decorative" val="1"/>
              </a:ext>
            </a:extLst>
          </p:cNvPr>
          <p:cNvSpPr>
            <a:spLocks noGrp="1"/>
          </p:cNvSpPr>
          <p:nvPr>
            <p:ph type="body" sz="quarter" idx="12" hasCustomPrompt="1"/>
          </p:nvPr>
        </p:nvSpPr>
        <p:spPr>
          <a:xfrm>
            <a:off x="8456083" y="6557090"/>
            <a:ext cx="3490383" cy="123111"/>
          </a:xfrm>
        </p:spPr>
        <p:txBody>
          <a:bodyPr wrap="square" lIns="0" tIns="0" rIns="0" bIns="0" anchor="b">
            <a:spAutoFit/>
          </a:bodyPr>
          <a:lstStyle>
            <a:lvl1pPr marL="0" indent="0" algn="l">
              <a:buNone/>
              <a:defRPr sz="800">
                <a:solidFill>
                  <a:schemeClr val="bg1"/>
                </a:solidFill>
              </a:defRPr>
            </a:lvl1pPr>
            <a:lvl5pPr>
              <a:defRPr/>
            </a:lvl5pPr>
          </a:lstStyle>
          <a:p>
            <a:pPr lvl="0"/>
            <a:r>
              <a:rPr lang="en-US"/>
              <a:t>Image credit </a:t>
            </a:r>
          </a:p>
        </p:txBody>
      </p:sp>
    </p:spTree>
    <p:extLst>
      <p:ext uri="{BB962C8B-B14F-4D97-AF65-F5344CB8AC3E}">
        <p14:creationId xmlns:p14="http://schemas.microsoft.com/office/powerpoint/2010/main" val="3516211964"/>
      </p:ext>
    </p:extLst>
  </p:cSld>
  <p:clrMapOvr>
    <a:masterClrMapping/>
  </p:clrMapOvr>
  <p:extLst>
    <p:ext uri="{DCECCB84-F9BA-43D5-87BE-67443E8EF086}">
      <p15:sldGuideLst xmlns:p15="http://schemas.microsoft.com/office/powerpoint/2012/main">
        <p15:guide id="3" pos="1512">
          <p15:clr>
            <a:srgbClr val="FDE53C"/>
          </p15:clr>
        </p15:guide>
        <p15:guide id="4" pos="2796">
          <p15:clr>
            <a:srgbClr val="FDE53C"/>
          </p15:clr>
        </p15:guide>
        <p15:guide id="5" pos="2963">
          <p15:clr>
            <a:srgbClr val="FDE53C"/>
          </p15:clr>
        </p15:guide>
        <p15:guide id="6" pos="4245">
          <p15:clr>
            <a:srgbClr val="FDE53C"/>
          </p15:clr>
        </p15:guide>
        <p15:guide id="12" pos="1967">
          <p15:clr>
            <a:srgbClr val="5ACBF0"/>
          </p15:clr>
        </p15:guide>
        <p15:guide id="16" pos="3792">
          <p15:clr>
            <a:srgbClr val="5ACBF0"/>
          </p15:clr>
        </p15:guide>
        <p15:guide id="19" pos="1880">
          <p15:clr>
            <a:srgbClr val="5ACBF0"/>
          </p15:clr>
        </p15:guide>
        <p15:guide id="20" pos="2054">
          <p15:clr>
            <a:srgbClr val="5ACBF0"/>
          </p15:clr>
        </p15:guide>
        <p15:guide id="21" pos="3879">
          <p15:clr>
            <a:srgbClr val="5ACBF0"/>
          </p15:clr>
        </p15:guide>
        <p15:guide id="22" pos="3705">
          <p15:clr>
            <a:srgbClr val="5ACBF0"/>
          </p15:clr>
        </p15:guide>
        <p15:guide id="23" pos="1599">
          <p15:clr>
            <a:srgbClr val="FDE53C"/>
          </p15:clr>
        </p15:guide>
        <p15:guide id="24" pos="1425">
          <p15:clr>
            <a:srgbClr val="FDE53C"/>
          </p15:clr>
        </p15:guide>
        <p15:guide id="25" pos="4334">
          <p15:clr>
            <a:srgbClr val="FDE53C"/>
          </p15:clr>
        </p15:guide>
        <p15:guide id="26" pos="4160">
          <p15:clr>
            <a:srgbClr val="FDE53C"/>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Half Image Righ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hasCustomPrompt="1"/>
          </p:nvPr>
        </p:nvSpPr>
        <p:spPr>
          <a:xfrm>
            <a:off x="490136" y="487681"/>
            <a:ext cx="5430181" cy="531428"/>
          </a:xfrm>
        </p:spPr>
        <p:txBody>
          <a:bodyPr/>
          <a:lstStyle>
            <a:lvl1pPr>
              <a:defRPr b="1" i="0">
                <a:latin typeface="+mj-lt"/>
                <a:ea typeface="Inter" panose="02000503000000020004" pitchFamily="2" charset="0"/>
              </a:defRPr>
            </a:lvl1pPr>
          </a:lstStyle>
          <a:p>
            <a:r>
              <a:rPr lang="en-US" dirty="0"/>
              <a:t>Click to edit title</a:t>
            </a:r>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490136" y="1039285"/>
            <a:ext cx="5430181" cy="328295"/>
          </a:xfrm>
        </p:spPr>
        <p:txBody>
          <a:bodyPr wrap="square" tIns="0">
            <a:spAutoFit/>
          </a:bodyPr>
          <a:lstStyle>
            <a:lvl1pPr marL="0" indent="0">
              <a:buNone/>
              <a:defRPr sz="2133" b="1"/>
            </a:lvl1pPr>
          </a:lstStyle>
          <a:p>
            <a:pPr lvl="0"/>
            <a:r>
              <a:rPr lang="en-US" dirty="0"/>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490136" y="1584960"/>
            <a:ext cx="5430181" cy="4785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6271684" y="0"/>
            <a:ext cx="5918200" cy="6858000"/>
          </a:xfrm>
          <a:solidFill>
            <a:schemeClr val="tx2"/>
          </a:solidFill>
        </p:spPr>
        <p:txBody>
          <a:bodyPr anchor="ctr"/>
          <a:lstStyle>
            <a:lvl1pPr marL="0" indent="0" algn="ctr">
              <a:buNone/>
              <a:defRPr/>
            </a:lvl1pPr>
          </a:lstStyle>
          <a:p>
            <a:r>
              <a:rPr lang="en-US"/>
              <a:t>Click icon to add picture</a:t>
            </a:r>
            <a:endParaRPr lang="en-US" dirty="0"/>
          </a:p>
        </p:txBody>
      </p:sp>
      <p:sp>
        <p:nvSpPr>
          <p:cNvPr id="7" name="Source Placeholder 4">
            <a:extLst>
              <a:ext uri="{FF2B5EF4-FFF2-40B4-BE49-F238E27FC236}">
                <a16:creationId xmlns:a16="http://schemas.microsoft.com/office/drawing/2014/main" id="{803CCB9C-C9A3-4C9E-920F-07EC1B812B9B}"/>
              </a:ext>
              <a:ext uri="{C183D7F6-B498-43B3-948B-1728B52AA6E4}">
                <adec:decorative xmlns:adec="http://schemas.microsoft.com/office/drawing/2017/decorative" val="1"/>
              </a:ext>
            </a:extLst>
          </p:cNvPr>
          <p:cNvSpPr>
            <a:spLocks noGrp="1"/>
          </p:cNvSpPr>
          <p:nvPr>
            <p:ph type="body" sz="quarter" idx="12" hasCustomPrompt="1"/>
          </p:nvPr>
        </p:nvSpPr>
        <p:spPr>
          <a:xfrm>
            <a:off x="6516160" y="6557090"/>
            <a:ext cx="5428192" cy="123111"/>
          </a:xfrm>
        </p:spPr>
        <p:txBody>
          <a:bodyPr wrap="square" lIns="0" tIns="0" rIns="0" bIns="0" anchor="b">
            <a:spAutoFit/>
          </a:bodyPr>
          <a:lstStyle>
            <a:lvl1pPr marL="0" indent="0">
              <a:buNone/>
              <a:defRPr sz="800">
                <a:solidFill>
                  <a:schemeClr val="bg1"/>
                </a:solidFill>
              </a:defRPr>
            </a:lvl1pPr>
            <a:lvl5pPr>
              <a:defRPr/>
            </a:lvl5pPr>
          </a:lstStyle>
          <a:p>
            <a:pPr lvl="0"/>
            <a:r>
              <a:rPr lang="en-US"/>
              <a:t>Image credit </a:t>
            </a:r>
          </a:p>
        </p:txBody>
      </p:sp>
    </p:spTree>
    <p:extLst>
      <p:ext uri="{BB962C8B-B14F-4D97-AF65-F5344CB8AC3E}">
        <p14:creationId xmlns:p14="http://schemas.microsoft.com/office/powerpoint/2010/main" val="3612172645"/>
      </p:ext>
    </p:extLst>
  </p:cSld>
  <p:clrMapOvr>
    <a:masterClrMapping/>
  </p:clrMapOvr>
  <p:extLst>
    <p:ext uri="{DCECCB84-F9BA-43D5-87BE-67443E8EF086}">
      <p15:sldGuideLst xmlns:p15="http://schemas.microsoft.com/office/powerpoint/2012/main">
        <p15:guide id="3" pos="1512">
          <p15:clr>
            <a:srgbClr val="FDE53C"/>
          </p15:clr>
        </p15:guide>
        <p15:guide id="4" pos="2796">
          <p15:clr>
            <a:srgbClr val="FDE53C"/>
          </p15:clr>
        </p15:guide>
        <p15:guide id="5" pos="2963">
          <p15:clr>
            <a:srgbClr val="FDE53C"/>
          </p15:clr>
        </p15:guide>
        <p15:guide id="6" pos="4245">
          <p15:clr>
            <a:srgbClr val="FDE53C"/>
          </p15:clr>
        </p15:guide>
        <p15:guide id="12" pos="1967">
          <p15:clr>
            <a:srgbClr val="5ACBF0"/>
          </p15:clr>
        </p15:guide>
        <p15:guide id="16" pos="3792">
          <p15:clr>
            <a:srgbClr val="5ACBF0"/>
          </p15:clr>
        </p15:guide>
        <p15:guide id="19" pos="1880">
          <p15:clr>
            <a:srgbClr val="5ACBF0"/>
          </p15:clr>
        </p15:guide>
        <p15:guide id="20" pos="2054">
          <p15:clr>
            <a:srgbClr val="5ACBF0"/>
          </p15:clr>
        </p15:guide>
        <p15:guide id="21" pos="3879">
          <p15:clr>
            <a:srgbClr val="5ACBF0"/>
          </p15:clr>
        </p15:guide>
        <p15:guide id="22" pos="3705">
          <p15:clr>
            <a:srgbClr val="5ACBF0"/>
          </p15:clr>
        </p15:guide>
        <p15:guide id="23" pos="1599">
          <p15:clr>
            <a:srgbClr val="FDE53C"/>
          </p15:clr>
        </p15:guide>
        <p15:guide id="24" pos="1425">
          <p15:clr>
            <a:srgbClr val="FDE53C"/>
          </p15:clr>
        </p15:guide>
        <p15:guide id="25" pos="4334">
          <p15:clr>
            <a:srgbClr val="FDE53C"/>
          </p15:clr>
        </p15:guide>
        <p15:guide id="26" pos="4160">
          <p15:clr>
            <a:srgbClr val="FDE53C"/>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1" y="0"/>
            <a:ext cx="3981449" cy="6858000"/>
          </a:xfrm>
          <a:solidFill>
            <a:schemeClr val="tx2"/>
          </a:solidFill>
        </p:spPr>
        <p:txBody>
          <a:bodyPr anchor="ctr"/>
          <a:lstStyle>
            <a:lvl1pPr marL="0" indent="0" algn="ctr">
              <a:buNone/>
              <a:defRPr/>
            </a:lvl1pPr>
          </a:lstStyle>
          <a:p>
            <a:r>
              <a:rPr lang="en-US"/>
              <a:t>Click icon to add picture</a:t>
            </a:r>
            <a:endParaRPr lang="en-US" dirty="0"/>
          </a:p>
        </p:txBody>
      </p:sp>
      <p:sp>
        <p:nvSpPr>
          <p:cNvPr id="9" name="Title 1">
            <a:extLst>
              <a:ext uri="{FF2B5EF4-FFF2-40B4-BE49-F238E27FC236}">
                <a16:creationId xmlns:a16="http://schemas.microsoft.com/office/drawing/2014/main" id="{E9524391-095F-4CD4-BE48-73B0890652AF}"/>
              </a:ext>
            </a:extLst>
          </p:cNvPr>
          <p:cNvSpPr>
            <a:spLocks noGrp="1"/>
          </p:cNvSpPr>
          <p:nvPr>
            <p:ph type="title"/>
          </p:nvPr>
        </p:nvSpPr>
        <p:spPr>
          <a:xfrm>
            <a:off x="4350935" y="487681"/>
            <a:ext cx="7350931" cy="531428"/>
          </a:xfrm>
        </p:spPr>
        <p:txBody>
          <a:bodyPr/>
          <a:lstStyle>
            <a:lvl1pPr>
              <a:defRPr b="1" i="0">
                <a:latin typeface="+mj-lt"/>
                <a:ea typeface="Inter" panose="02000503000000020004" pitchFamily="2" charset="0"/>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4350935" y="1039285"/>
            <a:ext cx="7350931" cy="328295"/>
          </a:xfrm>
        </p:spPr>
        <p:txBody>
          <a:bodyPr wrap="square" tIns="0">
            <a:spAutoFit/>
          </a:bodyPr>
          <a:lstStyle>
            <a:lvl1pPr marL="0" indent="0">
              <a:buNone/>
              <a:defRPr sz="2133" b="1"/>
            </a:lvl1pPr>
          </a:lstStyle>
          <a:p>
            <a:pPr lvl="0"/>
            <a:r>
              <a:rPr lang="en-US"/>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4350935" y="1584960"/>
            <a:ext cx="7350931" cy="46590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Box 1">
            <a:extLst>
              <a:ext uri="{FF2B5EF4-FFF2-40B4-BE49-F238E27FC236}">
                <a16:creationId xmlns:a16="http://schemas.microsoft.com/office/drawing/2014/main" id="{B7776C1C-018A-28A2-C1B0-381FA54462D2}"/>
              </a:ext>
            </a:extLst>
          </p:cNvPr>
          <p:cNvSpPr txBox="1"/>
          <p:nvPr userDrawn="1"/>
        </p:nvSpPr>
        <p:spPr>
          <a:xfrm>
            <a:off x="0" y="6583680"/>
            <a:ext cx="457200" cy="246221"/>
          </a:xfrm>
          <a:prstGeom prst="rect">
            <a:avLst/>
          </a:prstGeom>
          <a:noFill/>
        </p:spPr>
        <p:txBody>
          <a:bodyPr wrap="square" rtlCol="0">
            <a:spAutoFit/>
          </a:bodyPr>
          <a:lstStyle/>
          <a:p>
            <a:pPr algn="ctr"/>
            <a:fld id="{7F1BAE7A-5517-431C-90DC-73FCE4820649}" type="slidenum">
              <a:rPr lang="en-US" sz="1000" smtClean="0">
                <a:solidFill>
                  <a:schemeClr val="bg1"/>
                </a:solidFill>
              </a:rPr>
              <a:pPr algn="ctr"/>
              <a:t>‹#›</a:t>
            </a:fld>
            <a:endParaRPr lang="en-US" sz="1000" dirty="0">
              <a:solidFill>
                <a:schemeClr val="bg1"/>
              </a:solidFill>
            </a:endParaRPr>
          </a:p>
        </p:txBody>
      </p:sp>
    </p:spTree>
    <p:extLst>
      <p:ext uri="{BB962C8B-B14F-4D97-AF65-F5344CB8AC3E}">
        <p14:creationId xmlns:p14="http://schemas.microsoft.com/office/powerpoint/2010/main" val="104544772"/>
      </p:ext>
    </p:extLst>
  </p:cSld>
  <p:clrMapOvr>
    <a:masterClrMapping/>
  </p:clrMapOvr>
  <p:extLst>
    <p:ext uri="{DCECCB84-F9BA-43D5-87BE-67443E8EF086}">
      <p15:sldGuideLst xmlns:p15="http://schemas.microsoft.com/office/powerpoint/2012/main">
        <p15:guide id="3" pos="1512">
          <p15:clr>
            <a:srgbClr val="FDE53C"/>
          </p15:clr>
        </p15:guide>
        <p15:guide id="4" pos="2796">
          <p15:clr>
            <a:srgbClr val="FDE53C"/>
          </p15:clr>
        </p15:guide>
        <p15:guide id="5" pos="2963">
          <p15:clr>
            <a:srgbClr val="FDE53C"/>
          </p15:clr>
        </p15:guide>
        <p15:guide id="6" pos="4245">
          <p15:clr>
            <a:srgbClr val="FDE53C"/>
          </p15:clr>
        </p15:guide>
        <p15:guide id="12" pos="1967">
          <p15:clr>
            <a:srgbClr val="5ACBF0"/>
          </p15:clr>
        </p15:guide>
        <p15:guide id="16" pos="3792">
          <p15:clr>
            <a:srgbClr val="5ACBF0"/>
          </p15:clr>
        </p15:guide>
        <p15:guide id="19" pos="1880">
          <p15:clr>
            <a:srgbClr val="5ACBF0"/>
          </p15:clr>
        </p15:guide>
        <p15:guide id="20" pos="2054">
          <p15:clr>
            <a:srgbClr val="5ACBF0"/>
          </p15:clr>
        </p15:guide>
        <p15:guide id="21" pos="3879">
          <p15:clr>
            <a:srgbClr val="5ACBF0"/>
          </p15:clr>
        </p15:guide>
        <p15:guide id="22" pos="3705">
          <p15:clr>
            <a:srgbClr val="5ACBF0"/>
          </p15:clr>
        </p15:guide>
        <p15:guide id="23" pos="1599">
          <p15:clr>
            <a:srgbClr val="FDE53C"/>
          </p15:clr>
        </p15:guide>
        <p15:guide id="24" pos="1425">
          <p15:clr>
            <a:srgbClr val="FDE53C"/>
          </p15:clr>
        </p15:guide>
        <p15:guide id="25" pos="4334">
          <p15:clr>
            <a:srgbClr val="FDE53C"/>
          </p15:clr>
        </p15:guide>
        <p15:guide id="26" pos="4160">
          <p15:clr>
            <a:srgbClr val="FDE53C"/>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Image Lef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0" y="0"/>
            <a:ext cx="5918200" cy="6858000"/>
          </a:xfrm>
          <a:solidFill>
            <a:schemeClr val="tx2"/>
          </a:solidFill>
        </p:spPr>
        <p:txBody>
          <a:bodyPr anchor="ctr"/>
          <a:lstStyle>
            <a:lvl1pPr marL="0" indent="0" algn="ctr">
              <a:buNone/>
              <a:defRPr/>
            </a:lvl1pPr>
          </a:lstStyle>
          <a:p>
            <a:r>
              <a:rPr lang="en-US"/>
              <a:t>Click icon to add picture</a:t>
            </a:r>
            <a:endParaRPr lang="en-US" dirty="0"/>
          </a:p>
        </p:txBody>
      </p:sp>
      <p:sp>
        <p:nvSpPr>
          <p:cNvPr id="9" name="Title 1">
            <a:extLst>
              <a:ext uri="{FF2B5EF4-FFF2-40B4-BE49-F238E27FC236}">
                <a16:creationId xmlns:a16="http://schemas.microsoft.com/office/drawing/2014/main" id="{E9524391-095F-4CD4-BE48-73B0890652AF}"/>
              </a:ext>
            </a:extLst>
          </p:cNvPr>
          <p:cNvSpPr>
            <a:spLocks noGrp="1"/>
          </p:cNvSpPr>
          <p:nvPr>
            <p:ph type="title" hasCustomPrompt="1"/>
          </p:nvPr>
        </p:nvSpPr>
        <p:spPr>
          <a:xfrm>
            <a:off x="6271684" y="487681"/>
            <a:ext cx="5430181" cy="531428"/>
          </a:xfrm>
        </p:spPr>
        <p:txBody>
          <a:bodyPr/>
          <a:lstStyle>
            <a:lvl1pPr>
              <a:defRPr b="1" i="0">
                <a:latin typeface="+mj-lt"/>
                <a:ea typeface="Inter" panose="02000503000000020004" pitchFamily="2" charset="0"/>
              </a:defRPr>
            </a:lvl1pPr>
          </a:lstStyle>
          <a:p>
            <a:r>
              <a:rPr lang="en-US" dirty="0"/>
              <a:t>Click to edit title</a:t>
            </a:r>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6271684" y="1039285"/>
            <a:ext cx="5430181" cy="328295"/>
          </a:xfrm>
        </p:spPr>
        <p:txBody>
          <a:bodyPr wrap="square" tIns="0">
            <a:spAutoFit/>
          </a:bodyPr>
          <a:lstStyle>
            <a:lvl1pPr marL="0" indent="0">
              <a:buNone/>
              <a:defRPr sz="2133" b="1"/>
            </a:lvl1pPr>
          </a:lstStyle>
          <a:p>
            <a:pPr lvl="0"/>
            <a:r>
              <a:rPr lang="en-US" dirty="0"/>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6271684" y="1584960"/>
            <a:ext cx="5430181" cy="4667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Box 1">
            <a:extLst>
              <a:ext uri="{FF2B5EF4-FFF2-40B4-BE49-F238E27FC236}">
                <a16:creationId xmlns:a16="http://schemas.microsoft.com/office/drawing/2014/main" id="{0F0F9040-6142-37D4-C129-7F71BBE3C667}"/>
              </a:ext>
            </a:extLst>
          </p:cNvPr>
          <p:cNvSpPr txBox="1"/>
          <p:nvPr userDrawn="1"/>
        </p:nvSpPr>
        <p:spPr>
          <a:xfrm>
            <a:off x="0" y="6583680"/>
            <a:ext cx="457200" cy="246221"/>
          </a:xfrm>
          <a:prstGeom prst="rect">
            <a:avLst/>
          </a:prstGeom>
          <a:noFill/>
        </p:spPr>
        <p:txBody>
          <a:bodyPr wrap="square" rtlCol="0">
            <a:spAutoFit/>
          </a:bodyPr>
          <a:lstStyle/>
          <a:p>
            <a:pPr algn="ctr"/>
            <a:fld id="{7F1BAE7A-5517-431C-90DC-73FCE4820649}" type="slidenum">
              <a:rPr lang="en-US" sz="1000" smtClean="0">
                <a:solidFill>
                  <a:schemeClr val="bg1"/>
                </a:solidFill>
              </a:rPr>
              <a:pPr algn="ctr"/>
              <a:t>‹#›</a:t>
            </a:fld>
            <a:endParaRPr lang="en-US" sz="1000" dirty="0">
              <a:solidFill>
                <a:schemeClr val="bg1"/>
              </a:solidFill>
            </a:endParaRPr>
          </a:p>
        </p:txBody>
      </p:sp>
    </p:spTree>
    <p:extLst>
      <p:ext uri="{BB962C8B-B14F-4D97-AF65-F5344CB8AC3E}">
        <p14:creationId xmlns:p14="http://schemas.microsoft.com/office/powerpoint/2010/main" val="3631727891"/>
      </p:ext>
    </p:extLst>
  </p:cSld>
  <p:clrMapOvr>
    <a:masterClrMapping/>
  </p:clrMapOvr>
  <p:extLst>
    <p:ext uri="{DCECCB84-F9BA-43D5-87BE-67443E8EF086}">
      <p15:sldGuideLst xmlns:p15="http://schemas.microsoft.com/office/powerpoint/2012/main">
        <p15:guide id="3" pos="1512">
          <p15:clr>
            <a:srgbClr val="FDE53C"/>
          </p15:clr>
        </p15:guide>
        <p15:guide id="4" pos="2796">
          <p15:clr>
            <a:srgbClr val="FDE53C"/>
          </p15:clr>
        </p15:guide>
        <p15:guide id="5" pos="2963">
          <p15:clr>
            <a:srgbClr val="FDE53C"/>
          </p15:clr>
        </p15:guide>
        <p15:guide id="6" pos="4245">
          <p15:clr>
            <a:srgbClr val="FDE53C"/>
          </p15:clr>
        </p15:guide>
        <p15:guide id="12" pos="1967">
          <p15:clr>
            <a:srgbClr val="5ACBF0"/>
          </p15:clr>
        </p15:guide>
        <p15:guide id="16" pos="3792">
          <p15:clr>
            <a:srgbClr val="5ACBF0"/>
          </p15:clr>
        </p15:guide>
        <p15:guide id="19" pos="1880">
          <p15:clr>
            <a:srgbClr val="5ACBF0"/>
          </p15:clr>
        </p15:guide>
        <p15:guide id="20" pos="2054">
          <p15:clr>
            <a:srgbClr val="5ACBF0"/>
          </p15:clr>
        </p15:guide>
        <p15:guide id="21" pos="3879">
          <p15:clr>
            <a:srgbClr val="5ACBF0"/>
          </p15:clr>
        </p15:guide>
        <p15:guide id="22" pos="3705">
          <p15:clr>
            <a:srgbClr val="5ACBF0"/>
          </p15:clr>
        </p15:guide>
        <p15:guide id="23" pos="1599">
          <p15:clr>
            <a:srgbClr val="FDE53C"/>
          </p15:clr>
        </p15:guide>
        <p15:guide id="24" pos="1425">
          <p15:clr>
            <a:srgbClr val="FDE53C"/>
          </p15:clr>
        </p15:guide>
        <p15:guide id="25" pos="4334">
          <p15:clr>
            <a:srgbClr val="FDE53C"/>
          </p15:clr>
        </p15:guide>
        <p15:guide id="26" pos="4160">
          <p15:clr>
            <a:srgbClr val="FDE53C"/>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W Half">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14E864-FC08-4CE9-9CF7-93596052A70B}"/>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b="0" i="0" dirty="0">
              <a:latin typeface="Inter" panose="02000503000000020004" pitchFamily="2" charset="0"/>
            </a:endParaRPr>
          </a:p>
        </p:txBody>
      </p:sp>
      <p:sp>
        <p:nvSpPr>
          <p:cNvPr id="2" name="Title 1"/>
          <p:cNvSpPr>
            <a:spLocks noGrp="1"/>
          </p:cNvSpPr>
          <p:nvPr>
            <p:ph type="title"/>
          </p:nvPr>
        </p:nvSpPr>
        <p:spPr>
          <a:xfrm>
            <a:off x="491320" y="487681"/>
            <a:ext cx="5113613" cy="417551"/>
          </a:xfrm>
        </p:spPr>
        <p:txBody>
          <a:bodyPr>
            <a:noAutofit/>
          </a:bodyPr>
          <a:lstStyle>
            <a:lvl1pPr>
              <a:defRPr sz="2800" b="1" i="0">
                <a:latin typeface="+mj-lt"/>
                <a:ea typeface="Inter" panose="02000503000000020004" pitchFamily="2" charset="0"/>
              </a:defRPr>
            </a:lvl1pPr>
          </a:lstStyle>
          <a:p>
            <a:r>
              <a:rPr lang="en-US"/>
              <a:t>Click to edit Master title style</a:t>
            </a:r>
            <a:endParaRPr lang="en-US" dirty="0"/>
          </a:p>
        </p:txBody>
      </p:sp>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491320" y="1584960"/>
            <a:ext cx="5113613" cy="4785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a:extLst>
              <a:ext uri="{FF2B5EF4-FFF2-40B4-BE49-F238E27FC236}">
                <a16:creationId xmlns:a16="http://schemas.microsoft.com/office/drawing/2014/main" id="{3AB4C02E-8D38-49A2-8468-4C52ACE25582}"/>
              </a:ext>
            </a:extLst>
          </p:cNvPr>
          <p:cNvSpPr>
            <a:spLocks noGrp="1"/>
          </p:cNvSpPr>
          <p:nvPr>
            <p:ph type="body" sz="quarter" idx="12" hasCustomPrompt="1"/>
          </p:nvPr>
        </p:nvSpPr>
        <p:spPr>
          <a:xfrm>
            <a:off x="6587067" y="487681"/>
            <a:ext cx="5113867" cy="387798"/>
          </a:xfrm>
        </p:spPr>
        <p:txBody>
          <a:bodyPr vert="horz" wrap="square" lIns="0" tIns="0" rIns="0" bIns="0" rtlCol="0" anchor="t" anchorCtr="0">
            <a:spAutoFit/>
          </a:bodyPr>
          <a:lstStyle>
            <a:lvl1pPr marL="0" indent="0">
              <a:buNone/>
              <a:defRPr lang="en-US" sz="2800" b="1" i="0" dirty="0" smtClean="0">
                <a:solidFill>
                  <a:schemeClr val="bg1"/>
                </a:solidFill>
                <a:latin typeface="+mj-lt"/>
                <a:ea typeface="Inter" panose="02000503000000020004" pitchFamily="2" charset="0"/>
                <a:cs typeface="+mj-cs"/>
              </a:defRPr>
            </a:lvl1pPr>
            <a:lvl2pPr>
              <a:defRPr lang="en-US" sz="2400" dirty="0" smtClean="0"/>
            </a:lvl2pPr>
            <a:lvl3pPr>
              <a:defRPr lang="en-US" sz="2400" dirty="0" smtClean="0"/>
            </a:lvl3pPr>
            <a:lvl4pPr>
              <a:defRPr lang="en-US" sz="2400" dirty="0" smtClean="0"/>
            </a:lvl4pPr>
            <a:lvl5pPr>
              <a:defRPr lang="en-US" sz="2400" dirty="0"/>
            </a:lvl5pPr>
          </a:lstStyle>
          <a:p>
            <a:pPr marL="152396" lvl="0" indent="-457189">
              <a:lnSpc>
                <a:spcPct val="90000"/>
              </a:lnSpc>
              <a:spcBef>
                <a:spcPct val="0"/>
              </a:spcBef>
            </a:pPr>
            <a:r>
              <a:rPr lang="en-US" dirty="0"/>
              <a:t>Click to add title</a:t>
            </a:r>
          </a:p>
        </p:txBody>
      </p:sp>
      <p:sp>
        <p:nvSpPr>
          <p:cNvPr id="7" name="Content Placeholder 2">
            <a:extLst>
              <a:ext uri="{FF2B5EF4-FFF2-40B4-BE49-F238E27FC236}">
                <a16:creationId xmlns:a16="http://schemas.microsoft.com/office/drawing/2014/main" id="{B02560BD-FF7E-43D5-95BA-1D2D492F2E93}"/>
              </a:ext>
            </a:extLst>
          </p:cNvPr>
          <p:cNvSpPr>
            <a:spLocks noGrp="1"/>
          </p:cNvSpPr>
          <p:nvPr>
            <p:ph idx="11"/>
          </p:nvPr>
        </p:nvSpPr>
        <p:spPr>
          <a:xfrm>
            <a:off x="6587069" y="1584960"/>
            <a:ext cx="5113864" cy="478536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0223634"/>
      </p:ext>
    </p:extLst>
  </p:cSld>
  <p:clrMapOvr>
    <a:masterClrMapping/>
  </p:clrMapOvr>
  <p:extLst>
    <p:ext uri="{DCECCB84-F9BA-43D5-87BE-67443E8EF086}">
      <p15:sldGuideLst xmlns:p15="http://schemas.microsoft.com/office/powerpoint/2012/main">
        <p15:guide id="3" pos="1512">
          <p15:clr>
            <a:srgbClr val="FDE53C"/>
          </p15:clr>
        </p15:guide>
        <p15:guide id="4" pos="2796">
          <p15:clr>
            <a:srgbClr val="FDE53C"/>
          </p15:clr>
        </p15:guide>
        <p15:guide id="5" pos="2963">
          <p15:clr>
            <a:srgbClr val="FDE53C"/>
          </p15:clr>
        </p15:guide>
        <p15:guide id="6" pos="4245">
          <p15:clr>
            <a:srgbClr val="FDE53C"/>
          </p15:clr>
        </p15:guide>
        <p15:guide id="12" pos="1967">
          <p15:clr>
            <a:srgbClr val="5ACBF0"/>
          </p15:clr>
        </p15:guide>
        <p15:guide id="16" pos="3792">
          <p15:clr>
            <a:srgbClr val="5ACBF0"/>
          </p15:clr>
        </p15:guide>
        <p15:guide id="19" pos="1880">
          <p15:clr>
            <a:srgbClr val="5ACBF0"/>
          </p15:clr>
        </p15:guide>
        <p15:guide id="20" pos="2054">
          <p15:clr>
            <a:srgbClr val="5ACBF0"/>
          </p15:clr>
        </p15:guide>
        <p15:guide id="21" pos="3879">
          <p15:clr>
            <a:srgbClr val="5ACBF0"/>
          </p15:clr>
        </p15:guide>
        <p15:guide id="22" pos="3705">
          <p15:clr>
            <a:srgbClr val="5ACBF0"/>
          </p15:clr>
        </p15:guide>
        <p15:guide id="23" pos="1599">
          <p15:clr>
            <a:srgbClr val="FDE53C"/>
          </p15:clr>
        </p15:guide>
        <p15:guide id="24" pos="1425">
          <p15:clr>
            <a:srgbClr val="FDE53C"/>
          </p15:clr>
        </p15:guide>
        <p15:guide id="25" pos="4334">
          <p15:clr>
            <a:srgbClr val="FDE53C"/>
          </p15:clr>
        </p15:guide>
        <p15:guide id="26" pos="4160">
          <p15:clr>
            <a:srgbClr val="FDE53C"/>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with Subtitle">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50E09302-A0C4-445D-BF16-53CD11E35311}"/>
              </a:ext>
            </a:extLst>
          </p:cNvPr>
          <p:cNvSpPr>
            <a:spLocks noGrp="1"/>
          </p:cNvSpPr>
          <p:nvPr>
            <p:ph type="body" sz="quarter" idx="13" hasCustomPrompt="1"/>
          </p:nvPr>
        </p:nvSpPr>
        <p:spPr>
          <a:xfrm>
            <a:off x="491320" y="1039285"/>
            <a:ext cx="11209360" cy="328295"/>
          </a:xfrm>
        </p:spPr>
        <p:txBody>
          <a:bodyPr wrap="square" tIns="0">
            <a:spAutoFit/>
          </a:bodyPr>
          <a:lstStyle>
            <a:lvl1pPr marL="0" indent="0">
              <a:buNone/>
              <a:defRPr sz="2133" b="1"/>
            </a:lvl1pPr>
          </a:lstStyle>
          <a:p>
            <a:pPr lvl="0"/>
            <a:r>
              <a:rPr lang="en-US" dirty="0"/>
              <a:t>Subtitle if needed</a:t>
            </a:r>
          </a:p>
        </p:txBody>
      </p:sp>
      <p:sp>
        <p:nvSpPr>
          <p:cNvPr id="3" name="Title 2">
            <a:extLst>
              <a:ext uri="{FF2B5EF4-FFF2-40B4-BE49-F238E27FC236}">
                <a16:creationId xmlns:a16="http://schemas.microsoft.com/office/drawing/2014/main" id="{FBC88C4B-31DE-44A5-9F69-535D0E21C144}"/>
              </a:ext>
            </a:extLst>
          </p:cNvPr>
          <p:cNvSpPr>
            <a:spLocks noGrp="1"/>
          </p:cNvSpPr>
          <p:nvPr>
            <p:ph type="title"/>
          </p:nvPr>
        </p:nvSpPr>
        <p:spPr/>
        <p:txBody>
          <a:bodyPr/>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4061515602"/>
      </p:ext>
    </p:extLst>
  </p:cSld>
  <p:clrMapOvr>
    <a:masterClrMapping/>
  </p:clrMapOvr>
  <p:extLst>
    <p:ext uri="{DCECCB84-F9BA-43D5-87BE-67443E8EF086}">
      <p15:sldGuideLst xmlns:p15="http://schemas.microsoft.com/office/powerpoint/2012/main">
        <p15:guide id="3" pos="1512">
          <p15:clr>
            <a:srgbClr val="FDE53C"/>
          </p15:clr>
        </p15:guide>
        <p15:guide id="4" pos="2796">
          <p15:clr>
            <a:srgbClr val="FDE53C"/>
          </p15:clr>
        </p15:guide>
        <p15:guide id="5" pos="2963">
          <p15:clr>
            <a:srgbClr val="FDE53C"/>
          </p15:clr>
        </p15:guide>
        <p15:guide id="6" pos="4245">
          <p15:clr>
            <a:srgbClr val="FDE53C"/>
          </p15:clr>
        </p15:guide>
        <p15:guide id="12" pos="1967">
          <p15:clr>
            <a:srgbClr val="5ACBF0"/>
          </p15:clr>
        </p15:guide>
        <p15:guide id="16" pos="3792">
          <p15:clr>
            <a:srgbClr val="5ACBF0"/>
          </p15:clr>
        </p15:guide>
        <p15:guide id="19" pos="1880">
          <p15:clr>
            <a:srgbClr val="5ACBF0"/>
          </p15:clr>
        </p15:guide>
        <p15:guide id="20" pos="2054">
          <p15:clr>
            <a:srgbClr val="5ACBF0"/>
          </p15:clr>
        </p15:guide>
        <p15:guide id="21" pos="3879">
          <p15:clr>
            <a:srgbClr val="5ACBF0"/>
          </p15:clr>
        </p15:guide>
        <p15:guide id="22" pos="3705">
          <p15:clr>
            <a:srgbClr val="5ACBF0"/>
          </p15:clr>
        </p15:guide>
        <p15:guide id="23" pos="1599">
          <p15:clr>
            <a:srgbClr val="FDE53C"/>
          </p15:clr>
        </p15:guide>
        <p15:guide id="24" pos="1425">
          <p15:clr>
            <a:srgbClr val="FDE53C"/>
          </p15:clr>
        </p15:guide>
        <p15:guide id="25" pos="4334">
          <p15:clr>
            <a:srgbClr val="FDE53C"/>
          </p15:clr>
        </p15:guide>
        <p15:guide id="26" pos="4160">
          <p15:clr>
            <a:srgbClr val="FDE53C"/>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Imag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957371"/>
      </p:ext>
    </p:extLst>
  </p:cSld>
  <p:clrMapOvr>
    <a:masterClrMapping/>
  </p:clrMapOvr>
  <p:extLst>
    <p:ext uri="{DCECCB84-F9BA-43D5-87BE-67443E8EF086}">
      <p15:sldGuideLst xmlns:p15="http://schemas.microsoft.com/office/powerpoint/2012/main">
        <p15:guide id="3" pos="1512">
          <p15:clr>
            <a:srgbClr val="FDE53C"/>
          </p15:clr>
        </p15:guide>
        <p15:guide id="4" pos="2796">
          <p15:clr>
            <a:srgbClr val="FDE53C"/>
          </p15:clr>
        </p15:guide>
        <p15:guide id="5" pos="2963">
          <p15:clr>
            <a:srgbClr val="FDE53C"/>
          </p15:clr>
        </p15:guide>
        <p15:guide id="6" pos="4245">
          <p15:clr>
            <a:srgbClr val="FDE53C"/>
          </p15:clr>
        </p15:guide>
        <p15:guide id="12" pos="1967">
          <p15:clr>
            <a:srgbClr val="5ACBF0"/>
          </p15:clr>
        </p15:guide>
        <p15:guide id="16" pos="3792">
          <p15:clr>
            <a:srgbClr val="5ACBF0"/>
          </p15:clr>
        </p15:guide>
        <p15:guide id="19" pos="1880">
          <p15:clr>
            <a:srgbClr val="5ACBF0"/>
          </p15:clr>
        </p15:guide>
        <p15:guide id="20" pos="2054">
          <p15:clr>
            <a:srgbClr val="5ACBF0"/>
          </p15:clr>
        </p15:guide>
        <p15:guide id="21" pos="3879">
          <p15:clr>
            <a:srgbClr val="5ACBF0"/>
          </p15:clr>
        </p15:guide>
        <p15:guide id="22" pos="3705">
          <p15:clr>
            <a:srgbClr val="5ACBF0"/>
          </p15:clr>
        </p15:guide>
        <p15:guide id="23" pos="1599">
          <p15:clr>
            <a:srgbClr val="FDE53C"/>
          </p15:clr>
        </p15:guide>
        <p15:guide id="24" pos="1425">
          <p15:clr>
            <a:srgbClr val="FDE53C"/>
          </p15:clr>
        </p15:guide>
        <p15:guide id="25" pos="4334">
          <p15:clr>
            <a:srgbClr val="FDE53C"/>
          </p15:clr>
        </p15:guide>
        <p15:guide id="26" pos="4160">
          <p15:clr>
            <a:srgbClr val="FDE53C"/>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Keyword Slide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488951" y="1143338"/>
            <a:ext cx="11214099" cy="4576527"/>
          </a:xfrm>
        </p:spPr>
        <p:txBody>
          <a:bodyPr anchor="ctr">
            <a:normAutofit/>
          </a:bodyPr>
          <a:lstStyle>
            <a:lvl1pPr algn="ctr">
              <a:defRPr sz="8800" b="1" i="0">
                <a:solidFill>
                  <a:schemeClr val="bg2"/>
                </a:solidFill>
                <a:latin typeface="+mj-lt"/>
                <a:ea typeface="Inter" panose="02000503000000020004" pitchFamily="2" charset="0"/>
              </a:defRPr>
            </a:lvl1pPr>
          </a:lstStyle>
          <a:p>
            <a:r>
              <a:rPr lang="en-US" dirty="0"/>
              <a:t>Keyword slide</a:t>
            </a:r>
          </a:p>
        </p:txBody>
      </p:sp>
    </p:spTree>
    <p:extLst>
      <p:ext uri="{BB962C8B-B14F-4D97-AF65-F5344CB8AC3E}">
        <p14:creationId xmlns:p14="http://schemas.microsoft.com/office/powerpoint/2010/main" val="29790314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Keyword Slide - Black Blue">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87E943-AA5F-0018-68B2-EFD3A35FD26B}"/>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488951" y="1143338"/>
            <a:ext cx="11214099" cy="4576527"/>
          </a:xfrm>
        </p:spPr>
        <p:txBody>
          <a:bodyPr anchor="ctr">
            <a:normAutofit/>
          </a:bodyPr>
          <a:lstStyle>
            <a:lvl1pPr algn="ctr">
              <a:defRPr sz="8800" b="1" i="0">
                <a:solidFill>
                  <a:schemeClr val="bg1"/>
                </a:solidFill>
                <a:latin typeface="+mj-lt"/>
                <a:ea typeface="Inter" panose="02000503000000020004" pitchFamily="2" charset="0"/>
              </a:defRPr>
            </a:lvl1pPr>
          </a:lstStyle>
          <a:p>
            <a:r>
              <a:rPr lang="en-US" dirty="0"/>
              <a:t>Keyword slide</a:t>
            </a:r>
          </a:p>
        </p:txBody>
      </p:sp>
      <p:pic>
        <p:nvPicPr>
          <p:cNvPr id="8" name="Picture 7">
            <a:extLst>
              <a:ext uri="{FF2B5EF4-FFF2-40B4-BE49-F238E27FC236}">
                <a16:creationId xmlns:a16="http://schemas.microsoft.com/office/drawing/2014/main" id="{3EFFA5DF-7A02-FC76-CA11-41024142AB0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57303" y="228600"/>
            <a:ext cx="1594288" cy="724386"/>
          </a:xfrm>
          <a:prstGeom prst="rect">
            <a:avLst/>
          </a:prstGeom>
        </p:spPr>
      </p:pic>
      <p:sp>
        <p:nvSpPr>
          <p:cNvPr id="4" name="TextBox 3">
            <a:extLst>
              <a:ext uri="{FF2B5EF4-FFF2-40B4-BE49-F238E27FC236}">
                <a16:creationId xmlns:a16="http://schemas.microsoft.com/office/drawing/2014/main" id="{CA5A3706-0E1C-F02B-913C-4C2439FDD4E4}"/>
              </a:ext>
            </a:extLst>
          </p:cNvPr>
          <p:cNvSpPr txBox="1"/>
          <p:nvPr userDrawn="1"/>
        </p:nvSpPr>
        <p:spPr>
          <a:xfrm>
            <a:off x="11734800" y="6583680"/>
            <a:ext cx="457200" cy="246221"/>
          </a:xfrm>
          <a:prstGeom prst="rect">
            <a:avLst/>
          </a:prstGeom>
          <a:noFill/>
        </p:spPr>
        <p:txBody>
          <a:bodyPr wrap="square" rtlCol="0">
            <a:spAutoFit/>
          </a:bodyPr>
          <a:lstStyle/>
          <a:p>
            <a:pPr algn="ctr"/>
            <a:fld id="{7F1BAE7A-5517-431C-90DC-73FCE4820649}" type="slidenum">
              <a:rPr lang="en-US" sz="1000" smtClean="0">
                <a:solidFill>
                  <a:schemeClr val="bg1"/>
                </a:solidFill>
              </a:rPr>
              <a:pPr algn="ctr"/>
              <a:t>‹#›</a:t>
            </a:fld>
            <a:endParaRPr lang="en-US" sz="1000" dirty="0">
              <a:solidFill>
                <a:schemeClr val="bg1"/>
              </a:solidFill>
            </a:endParaRPr>
          </a:p>
        </p:txBody>
      </p:sp>
    </p:spTree>
    <p:extLst>
      <p:ext uri="{BB962C8B-B14F-4D97-AF65-F5344CB8AC3E}">
        <p14:creationId xmlns:p14="http://schemas.microsoft.com/office/powerpoint/2010/main" val="2985497839"/>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Centered Title, Subheadline, Banner Image">
    <p:bg>
      <p:bgRef idx="1001">
        <a:schemeClr val="bg1"/>
      </p:bgRef>
    </p:bg>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BE3480B1-F7A0-874C-8C99-8DA728563FC2}"/>
              </a:ext>
            </a:extLst>
          </p:cNvPr>
          <p:cNvSpPr txBox="1">
            <a:spLocks noGrp="1"/>
          </p:cNvSpPr>
          <p:nvPr>
            <p:ph type="title" hasCustomPrompt="1"/>
          </p:nvPr>
        </p:nvSpPr>
        <p:spPr>
          <a:xfrm>
            <a:off x="1057983" y="3953640"/>
            <a:ext cx="10076032" cy="2166083"/>
          </a:xfrm>
          <a:prstGeom prst="rect">
            <a:avLst/>
          </a:prstGeom>
        </p:spPr>
        <p:txBody>
          <a:bodyPr lIns="0" tIns="0" rIns="0" bIns="0" anchor="t" anchorCtr="0">
            <a:noAutofit/>
          </a:bodyPr>
          <a:lstStyle>
            <a:lvl1pPr algn="ctr">
              <a:defRPr sz="5333">
                <a:solidFill>
                  <a:schemeClr val="tx1"/>
                </a:solidFill>
                <a:latin typeface="+mj-lt"/>
              </a:defRPr>
            </a:lvl1pPr>
          </a:lstStyle>
          <a:p>
            <a:r>
              <a:rPr dirty="0"/>
              <a:t>Title Text</a:t>
            </a:r>
          </a:p>
        </p:txBody>
      </p:sp>
      <p:sp>
        <p:nvSpPr>
          <p:cNvPr id="7" name="Body Level One…">
            <a:extLst>
              <a:ext uri="{FF2B5EF4-FFF2-40B4-BE49-F238E27FC236}">
                <a16:creationId xmlns:a16="http://schemas.microsoft.com/office/drawing/2014/main" id="{B4355756-B00E-744B-AA1F-19EBC5BB70E8}"/>
              </a:ext>
            </a:extLst>
          </p:cNvPr>
          <p:cNvSpPr txBox="1">
            <a:spLocks noGrp="1"/>
          </p:cNvSpPr>
          <p:nvPr>
            <p:ph type="body" sz="quarter" idx="1" hasCustomPrompt="1"/>
          </p:nvPr>
        </p:nvSpPr>
        <p:spPr>
          <a:xfrm>
            <a:off x="1057983" y="3278651"/>
            <a:ext cx="10076031" cy="353943"/>
          </a:xfrm>
          <a:prstGeom prst="rect">
            <a:avLst/>
          </a:prstGeom>
          <a:ln w="12700">
            <a:miter lim="400000"/>
          </a:ln>
        </p:spPr>
        <p:txBody>
          <a:bodyPr wrap="square" lIns="0" tIns="0" rIns="0" bIns="0">
            <a:spAutoFit/>
          </a:bodyPr>
          <a:lstStyle>
            <a:lvl1pPr marL="0" indent="0">
              <a:buNone/>
              <a:defRPr lang="en-US" dirty="0">
                <a:solidFill>
                  <a:schemeClr val="tx2"/>
                </a:solidFill>
                <a:latin typeface="+mn-lt"/>
              </a:defRPr>
            </a:lvl1pPr>
          </a:lstStyle>
          <a:p>
            <a:pPr lvl="0" algn="ctr">
              <a:buClr>
                <a:schemeClr val="tx1"/>
              </a:buClr>
            </a:pPr>
            <a:r>
              <a:rPr lang="en-US" dirty="0"/>
              <a:t>Secondary Headline</a:t>
            </a:r>
          </a:p>
        </p:txBody>
      </p:sp>
      <p:sp>
        <p:nvSpPr>
          <p:cNvPr id="3" name="Picture Placeholder 13">
            <a:extLst>
              <a:ext uri="{FF2B5EF4-FFF2-40B4-BE49-F238E27FC236}">
                <a16:creationId xmlns:a16="http://schemas.microsoft.com/office/drawing/2014/main" id="{992FF596-7E60-2CC1-F3AE-14592C6EA380}"/>
              </a:ext>
            </a:extLst>
          </p:cNvPr>
          <p:cNvSpPr>
            <a:spLocks noGrp="1"/>
          </p:cNvSpPr>
          <p:nvPr>
            <p:ph type="pic" sz="quarter" idx="10"/>
          </p:nvPr>
        </p:nvSpPr>
        <p:spPr>
          <a:xfrm>
            <a:off x="11189" y="1"/>
            <a:ext cx="12180812" cy="2539068"/>
          </a:xfrm>
          <a:solidFill>
            <a:schemeClr val="tx2"/>
          </a:solidFill>
        </p:spPr>
        <p:txBody>
          <a:bodyPr/>
          <a:lstStyle>
            <a:lvl1pPr>
              <a:defRPr>
                <a:solidFill>
                  <a:schemeClr val="tx1">
                    <a:alpha val="0"/>
                  </a:schemeClr>
                </a:solidFill>
              </a:defRPr>
            </a:lvl1pPr>
          </a:lstStyle>
          <a:p>
            <a:r>
              <a:rPr lang="en-US"/>
              <a:t>Click icon to add picture</a:t>
            </a:r>
            <a:endParaRPr lang="en-US" dirty="0"/>
          </a:p>
        </p:txBody>
      </p:sp>
    </p:spTree>
    <p:extLst>
      <p:ext uri="{BB962C8B-B14F-4D97-AF65-F5344CB8AC3E}">
        <p14:creationId xmlns:p14="http://schemas.microsoft.com/office/powerpoint/2010/main" val="3117448214"/>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Keyword Slide - Blue">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60E83C5A-875F-4159-917A-339BF5530BAB}"/>
              </a:ext>
              <a:ext uri="{C183D7F6-B498-43B3-948B-1728B52AA6E4}">
                <adec:decorative xmlns:adec="http://schemas.microsoft.com/office/drawing/2017/decorative" val="1"/>
              </a:ext>
            </a:extLst>
          </p:cNvPr>
          <p:cNvSpPr>
            <a:spLocks noGrp="1"/>
          </p:cNvSpPr>
          <p:nvPr>
            <p:ph type="pic" sz="quarter" idx="11"/>
          </p:nvPr>
        </p:nvSpPr>
        <p:spPr>
          <a:xfrm>
            <a:off x="0" y="0"/>
            <a:ext cx="12192000" cy="6858000"/>
          </a:xfrm>
          <a:solidFill>
            <a:schemeClr val="tx2"/>
          </a:solidFill>
        </p:spPr>
        <p:txBody>
          <a:bodyPr/>
          <a:lstStyle>
            <a:lvl1pPr>
              <a:defRPr>
                <a:latin typeface="+mn-lt"/>
              </a:defRPr>
            </a:lvl1pPr>
          </a:lstStyle>
          <a:p>
            <a:r>
              <a:rPr lang="en-US"/>
              <a:t>Click icon to add picture</a:t>
            </a:r>
            <a:endParaRPr lang="en-US" dirty="0"/>
          </a:p>
        </p:txBody>
      </p:sp>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488951" y="1143338"/>
            <a:ext cx="11214099" cy="4576527"/>
          </a:xfrm>
        </p:spPr>
        <p:txBody>
          <a:bodyPr anchor="ctr">
            <a:normAutofit/>
          </a:bodyPr>
          <a:lstStyle>
            <a:lvl1pPr algn="ctr">
              <a:defRPr sz="6600" b="1" i="0">
                <a:solidFill>
                  <a:schemeClr val="bg1"/>
                </a:solidFill>
                <a:latin typeface="+mj-lt"/>
                <a:ea typeface="Inter" panose="02000503000000020004" pitchFamily="2" charset="0"/>
              </a:defRPr>
            </a:lvl1pPr>
          </a:lstStyle>
          <a:p>
            <a:r>
              <a:rPr lang="en-US" dirty="0"/>
              <a:t>Keyword slide</a:t>
            </a:r>
          </a:p>
        </p:txBody>
      </p:sp>
      <p:pic>
        <p:nvPicPr>
          <p:cNvPr id="10" name="Picture 9">
            <a:extLst>
              <a:ext uri="{FF2B5EF4-FFF2-40B4-BE49-F238E27FC236}">
                <a16:creationId xmlns:a16="http://schemas.microsoft.com/office/drawing/2014/main" id="{158C35B8-9B1E-B37B-BB80-F3B38AC7F59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57303" y="228600"/>
            <a:ext cx="1594288" cy="724386"/>
          </a:xfrm>
          <a:prstGeom prst="rect">
            <a:avLst/>
          </a:prstGeom>
        </p:spPr>
      </p:pic>
      <p:pic>
        <p:nvPicPr>
          <p:cNvPr id="3" name="Picture 2">
            <a:extLst>
              <a:ext uri="{FF2B5EF4-FFF2-40B4-BE49-F238E27FC236}">
                <a16:creationId xmlns:a16="http://schemas.microsoft.com/office/drawing/2014/main" id="{8D1905EC-F33B-CC42-B157-0438927D04E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57303" y="228600"/>
            <a:ext cx="1594288" cy="724386"/>
          </a:xfrm>
          <a:prstGeom prst="rect">
            <a:avLst/>
          </a:prstGeom>
        </p:spPr>
      </p:pic>
      <p:sp>
        <p:nvSpPr>
          <p:cNvPr id="6" name="TextBox 5">
            <a:extLst>
              <a:ext uri="{FF2B5EF4-FFF2-40B4-BE49-F238E27FC236}">
                <a16:creationId xmlns:a16="http://schemas.microsoft.com/office/drawing/2014/main" id="{BC2A5A12-A92D-8C4F-FDF9-6AE9AF9D3B1B}"/>
              </a:ext>
            </a:extLst>
          </p:cNvPr>
          <p:cNvSpPr txBox="1"/>
          <p:nvPr userDrawn="1"/>
        </p:nvSpPr>
        <p:spPr>
          <a:xfrm>
            <a:off x="11734800" y="6583680"/>
            <a:ext cx="457200" cy="246221"/>
          </a:xfrm>
          <a:prstGeom prst="rect">
            <a:avLst/>
          </a:prstGeom>
          <a:noFill/>
        </p:spPr>
        <p:txBody>
          <a:bodyPr wrap="square" rtlCol="0">
            <a:spAutoFit/>
          </a:bodyPr>
          <a:lstStyle/>
          <a:p>
            <a:pPr algn="ctr"/>
            <a:fld id="{7F1BAE7A-5517-431C-90DC-73FCE4820649}" type="slidenum">
              <a:rPr lang="en-US" sz="1000" smtClean="0">
                <a:solidFill>
                  <a:schemeClr val="bg1"/>
                </a:solidFill>
              </a:rPr>
              <a:pPr algn="ctr"/>
              <a:t>‹#›</a:t>
            </a:fld>
            <a:endParaRPr lang="en-US" sz="1000" dirty="0">
              <a:solidFill>
                <a:schemeClr val="bg1"/>
              </a:solidFill>
            </a:endParaRPr>
          </a:p>
        </p:txBody>
      </p:sp>
    </p:spTree>
    <p:extLst>
      <p:ext uri="{BB962C8B-B14F-4D97-AF65-F5344CB8AC3E}">
        <p14:creationId xmlns:p14="http://schemas.microsoft.com/office/powerpoint/2010/main" val="7271778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uccess Story with Quo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D96C10-D176-3980-F084-6AAE2EFE2AB3}"/>
              </a:ext>
            </a:extLst>
          </p:cNvPr>
          <p:cNvSpPr/>
          <p:nvPr/>
        </p:nvSpPr>
        <p:spPr>
          <a:xfrm>
            <a:off x="7760200" y="1144836"/>
            <a:ext cx="4431799" cy="57131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Inter" panose="02000503000000020004" pitchFamily="2" charset="0"/>
            </a:endParaRPr>
          </a:p>
        </p:txBody>
      </p:sp>
      <p:sp>
        <p:nvSpPr>
          <p:cNvPr id="8" name="Rectangle 7">
            <a:extLst>
              <a:ext uri="{FF2B5EF4-FFF2-40B4-BE49-F238E27FC236}">
                <a16:creationId xmlns:a16="http://schemas.microsoft.com/office/drawing/2014/main" id="{3A8C5678-3D85-75FF-6785-6563CFFFAAC0}"/>
              </a:ext>
            </a:extLst>
          </p:cNvPr>
          <p:cNvSpPr/>
          <p:nvPr/>
        </p:nvSpPr>
        <p:spPr>
          <a:xfrm>
            <a:off x="0" y="1150480"/>
            <a:ext cx="7760200" cy="57131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lumMod val="95000"/>
                </a:schemeClr>
              </a:solidFill>
              <a:latin typeface="Inter" panose="02000503000000020004" pitchFamily="2" charset="0"/>
            </a:endParaRPr>
          </a:p>
        </p:txBody>
      </p:sp>
      <p:sp>
        <p:nvSpPr>
          <p:cNvPr id="5" name="Rectangle 4">
            <a:extLst>
              <a:ext uri="{FF2B5EF4-FFF2-40B4-BE49-F238E27FC236}">
                <a16:creationId xmlns:a16="http://schemas.microsoft.com/office/drawing/2014/main" id="{2D066696-3753-442F-845E-D31E54093471}"/>
              </a:ext>
            </a:extLst>
          </p:cNvPr>
          <p:cNvSpPr/>
          <p:nvPr/>
        </p:nvSpPr>
        <p:spPr>
          <a:xfrm>
            <a:off x="0" y="6704407"/>
            <a:ext cx="12192000" cy="1580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Inter" panose="02000503000000020004" pitchFamily="2" charset="0"/>
            </a:endParaRPr>
          </a:p>
        </p:txBody>
      </p:sp>
      <p:sp>
        <p:nvSpPr>
          <p:cNvPr id="31" name="Text Placeholder 30">
            <a:extLst>
              <a:ext uri="{FF2B5EF4-FFF2-40B4-BE49-F238E27FC236}">
                <a16:creationId xmlns:a16="http://schemas.microsoft.com/office/drawing/2014/main" id="{81C0E098-63C3-43A2-91C4-5C15CA509E3D}"/>
              </a:ext>
            </a:extLst>
          </p:cNvPr>
          <p:cNvSpPr>
            <a:spLocks noGrp="1"/>
          </p:cNvSpPr>
          <p:nvPr>
            <p:ph type="body" sz="quarter" idx="12" hasCustomPrompt="1"/>
          </p:nvPr>
        </p:nvSpPr>
        <p:spPr>
          <a:xfrm>
            <a:off x="305217" y="4854973"/>
            <a:ext cx="3038980" cy="1441324"/>
          </a:xfrm>
          <a:prstGeom prst="rect">
            <a:avLst/>
          </a:prstGeom>
        </p:spPr>
        <p:txBody>
          <a:bodyPr/>
          <a:lstStyle>
            <a:lvl2pPr>
              <a:defRPr sz="1600">
                <a:latin typeface="+mn-lt"/>
                <a:ea typeface="Inter" pitchFamily="2" charset="0"/>
              </a:defRPr>
            </a:lvl2pPr>
          </a:lstStyle>
          <a:p>
            <a:pPr marL="342900" marR="0" lvl="1"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2"/>
                </a:solidFill>
              </a:rPr>
              <a:t>This area is reserved for solutions and product logos (see icon library slides)</a:t>
            </a:r>
            <a:endParaRPr lang="en-US" dirty="0"/>
          </a:p>
        </p:txBody>
      </p:sp>
      <p:sp>
        <p:nvSpPr>
          <p:cNvPr id="35" name="Text Placeholder 34">
            <a:extLst>
              <a:ext uri="{FF2B5EF4-FFF2-40B4-BE49-F238E27FC236}">
                <a16:creationId xmlns:a16="http://schemas.microsoft.com/office/drawing/2014/main" id="{8543B095-988E-4190-89FC-F7297EE5A84F}"/>
              </a:ext>
            </a:extLst>
          </p:cNvPr>
          <p:cNvSpPr>
            <a:spLocks noGrp="1"/>
          </p:cNvSpPr>
          <p:nvPr>
            <p:ph type="body" sz="quarter" idx="14" hasCustomPrompt="1"/>
          </p:nvPr>
        </p:nvSpPr>
        <p:spPr>
          <a:xfrm>
            <a:off x="3714607" y="5882367"/>
            <a:ext cx="1735323" cy="398097"/>
          </a:xfrm>
          <a:prstGeom prst="rect">
            <a:avLst/>
          </a:prstGeom>
        </p:spPr>
        <p:txBody>
          <a:bodyPr/>
          <a:lstStyle>
            <a:lvl1pPr>
              <a:defRPr sz="1600">
                <a:latin typeface="+mn-l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2"/>
                </a:solidFill>
              </a:rPr>
              <a:t>Client details</a:t>
            </a:r>
          </a:p>
          <a:p>
            <a:pPr lvl="0"/>
            <a:endParaRPr lang="en-US" dirty="0"/>
          </a:p>
        </p:txBody>
      </p:sp>
      <p:sp>
        <p:nvSpPr>
          <p:cNvPr id="38" name="Text Placeholder 34">
            <a:extLst>
              <a:ext uri="{FF2B5EF4-FFF2-40B4-BE49-F238E27FC236}">
                <a16:creationId xmlns:a16="http://schemas.microsoft.com/office/drawing/2014/main" id="{08816E7A-19F1-4D18-89B0-72222E7C0120}"/>
              </a:ext>
            </a:extLst>
          </p:cNvPr>
          <p:cNvSpPr>
            <a:spLocks noGrp="1"/>
          </p:cNvSpPr>
          <p:nvPr>
            <p:ph type="body" sz="quarter" idx="16" hasCustomPrompt="1"/>
          </p:nvPr>
        </p:nvSpPr>
        <p:spPr>
          <a:xfrm>
            <a:off x="3714607" y="5431299"/>
            <a:ext cx="1735323" cy="398097"/>
          </a:xfrm>
          <a:prstGeom prst="rect">
            <a:avLst/>
          </a:prstGeom>
        </p:spPr>
        <p:txBody>
          <a:bodyPr/>
          <a:lstStyle>
            <a:lvl1pPr>
              <a:defRPr sz="1600">
                <a:latin typeface="+mn-l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2"/>
                </a:solidFill>
              </a:rPr>
              <a:t>Client details</a:t>
            </a:r>
          </a:p>
          <a:p>
            <a:pPr lvl="0"/>
            <a:endParaRPr lang="en-US" dirty="0"/>
          </a:p>
        </p:txBody>
      </p:sp>
      <p:sp>
        <p:nvSpPr>
          <p:cNvPr id="42" name="Text Placeholder 41">
            <a:extLst>
              <a:ext uri="{FF2B5EF4-FFF2-40B4-BE49-F238E27FC236}">
                <a16:creationId xmlns:a16="http://schemas.microsoft.com/office/drawing/2014/main" id="{D3326776-8662-465C-AC45-6697493EE040}"/>
              </a:ext>
            </a:extLst>
          </p:cNvPr>
          <p:cNvSpPr>
            <a:spLocks noGrp="1"/>
          </p:cNvSpPr>
          <p:nvPr>
            <p:ph type="body" sz="quarter" idx="18" hasCustomPrompt="1"/>
          </p:nvPr>
        </p:nvSpPr>
        <p:spPr>
          <a:xfrm>
            <a:off x="8168555" y="5035657"/>
            <a:ext cx="3356695" cy="572530"/>
          </a:xfrm>
          <a:prstGeom prst="rect">
            <a:avLst/>
          </a:prstGeom>
        </p:spPr>
        <p:txBody>
          <a:bodyPr/>
          <a:lstStyle>
            <a:lvl1pPr>
              <a:defRPr sz="1600" b="0" i="0">
                <a:solidFill>
                  <a:schemeClr val="bg1"/>
                </a:solidFill>
                <a:latin typeface="+mn-lt"/>
                <a:ea typeface="Inter" panose="02000503000000020004"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w Cen MT"/>
                <a:ea typeface="+mn-ea"/>
                <a:cs typeface="+mn-cs"/>
              </a:rPr>
              <a:t>"This is a quote about how wonderful Eide Bailly was for our business."</a:t>
            </a:r>
            <a:endParaRPr kumimoji="0" lang="en-US" sz="1600" b="0" i="0" u="none" strike="noStrike" kern="1200" cap="none" spc="0" normalizeH="0" baseline="0" noProof="0" dirty="0">
              <a:ln>
                <a:noFill/>
              </a:ln>
              <a:solidFill>
                <a:srgbClr val="000000"/>
              </a:solidFill>
              <a:effectLst/>
              <a:uLnTx/>
              <a:uFillTx/>
              <a:latin typeface="Tw Cen MT"/>
              <a:ea typeface="+mn-ea"/>
              <a:cs typeface="+mn-cs"/>
            </a:endParaRPr>
          </a:p>
        </p:txBody>
      </p:sp>
      <p:sp>
        <p:nvSpPr>
          <p:cNvPr id="11" name="Text Placeholder 7">
            <a:extLst>
              <a:ext uri="{FF2B5EF4-FFF2-40B4-BE49-F238E27FC236}">
                <a16:creationId xmlns:a16="http://schemas.microsoft.com/office/drawing/2014/main" id="{D0B6EFA6-3A5F-9D32-DFF2-F2B2FE0E5611}"/>
              </a:ext>
            </a:extLst>
          </p:cNvPr>
          <p:cNvSpPr>
            <a:spLocks noGrp="1"/>
          </p:cNvSpPr>
          <p:nvPr>
            <p:ph type="body" sz="quarter" idx="22" hasCustomPrompt="1"/>
          </p:nvPr>
        </p:nvSpPr>
        <p:spPr>
          <a:xfrm>
            <a:off x="531472" y="1740587"/>
            <a:ext cx="1971675" cy="431800"/>
          </a:xfrm>
          <a:prstGeom prst="rect">
            <a:avLst/>
          </a:prstGeom>
        </p:spPr>
        <p:txBody>
          <a:bodyPr/>
          <a:lstStyle>
            <a:lvl1pPr marL="0" indent="0">
              <a:buNone/>
              <a:defRPr sz="2000" b="1">
                <a:latin typeface="+mj-lt"/>
              </a:defRPr>
            </a:lvl1pPr>
            <a:lvl5pPr marL="1371600" indent="0">
              <a:buNone/>
              <a:defRPr>
                <a:latin typeface="+mn-lt"/>
              </a:defRPr>
            </a:lvl5pPr>
          </a:lstStyle>
          <a:p>
            <a:pPr lvl="0"/>
            <a:r>
              <a:rPr lang="en-US" dirty="0"/>
              <a:t>The story</a:t>
            </a:r>
          </a:p>
          <a:p>
            <a:pPr lvl="4"/>
            <a:endParaRPr lang="en-US" dirty="0"/>
          </a:p>
        </p:txBody>
      </p:sp>
      <p:sp>
        <p:nvSpPr>
          <p:cNvPr id="12" name="Text Placeholder 7">
            <a:extLst>
              <a:ext uri="{FF2B5EF4-FFF2-40B4-BE49-F238E27FC236}">
                <a16:creationId xmlns:a16="http://schemas.microsoft.com/office/drawing/2014/main" id="{97BF8F23-74D3-C55D-082E-D95107457D8F}"/>
              </a:ext>
            </a:extLst>
          </p:cNvPr>
          <p:cNvSpPr>
            <a:spLocks noGrp="1"/>
          </p:cNvSpPr>
          <p:nvPr>
            <p:ph type="body" sz="quarter" idx="23" hasCustomPrompt="1"/>
          </p:nvPr>
        </p:nvSpPr>
        <p:spPr>
          <a:xfrm>
            <a:off x="8168555" y="1650660"/>
            <a:ext cx="1971675" cy="431800"/>
          </a:xfrm>
          <a:prstGeom prst="rect">
            <a:avLst/>
          </a:prstGeom>
        </p:spPr>
        <p:txBody>
          <a:bodyPr/>
          <a:lstStyle>
            <a:lvl1pPr marL="0" indent="0">
              <a:buNone/>
              <a:defRPr sz="2000" b="1">
                <a:solidFill>
                  <a:schemeClr val="bg1"/>
                </a:solidFill>
                <a:latin typeface="+mj-lt"/>
                <a:ea typeface="Inter" panose="02000503000000020004" pitchFamily="2" charset="0"/>
              </a:defRPr>
            </a:lvl1pPr>
            <a:lvl5pPr marL="1371600" indent="0">
              <a:buNone/>
              <a:defRPr>
                <a:solidFill>
                  <a:schemeClr val="bg1"/>
                </a:solidFill>
                <a:latin typeface="+mn-lt"/>
                <a:ea typeface="Inter" panose="02000503000000020004" pitchFamily="2" charset="0"/>
              </a:defRPr>
            </a:lvl5pPr>
          </a:lstStyle>
          <a:p>
            <a:pPr lvl="0"/>
            <a:r>
              <a:rPr lang="en-US" dirty="0"/>
              <a:t>The results</a:t>
            </a:r>
          </a:p>
          <a:p>
            <a:pPr lvl="4"/>
            <a:endParaRPr lang="en-US" dirty="0"/>
          </a:p>
        </p:txBody>
      </p:sp>
      <p:sp>
        <p:nvSpPr>
          <p:cNvPr id="15" name="Text Placeholder 7">
            <a:extLst>
              <a:ext uri="{FF2B5EF4-FFF2-40B4-BE49-F238E27FC236}">
                <a16:creationId xmlns:a16="http://schemas.microsoft.com/office/drawing/2014/main" id="{74CB7CF1-3FB0-3AC4-9861-0CAC3E3C2FD4}"/>
              </a:ext>
            </a:extLst>
          </p:cNvPr>
          <p:cNvSpPr>
            <a:spLocks noGrp="1"/>
          </p:cNvSpPr>
          <p:nvPr>
            <p:ph type="body" sz="quarter" idx="24" hasCustomPrompt="1"/>
          </p:nvPr>
        </p:nvSpPr>
        <p:spPr>
          <a:xfrm>
            <a:off x="3714607" y="4754050"/>
            <a:ext cx="1971675" cy="431800"/>
          </a:xfrm>
          <a:prstGeom prst="rect">
            <a:avLst/>
          </a:prstGeom>
        </p:spPr>
        <p:txBody>
          <a:bodyPr/>
          <a:lstStyle>
            <a:lvl1pPr marL="0" indent="0">
              <a:buNone/>
              <a:defRPr sz="2000" b="1">
                <a:latin typeface="+mn-lt"/>
                <a:ea typeface="Inter" pitchFamily="2" charset="0"/>
              </a:defRPr>
            </a:lvl1pPr>
            <a:lvl5pPr marL="1371600" indent="0">
              <a:buNone/>
              <a:defRPr>
                <a:latin typeface="+mn-lt"/>
                <a:ea typeface="Inter" pitchFamily="2" charset="0"/>
              </a:defRPr>
            </a:lvl5pPr>
          </a:lstStyle>
          <a:p>
            <a:pPr lvl="0"/>
            <a:r>
              <a:rPr lang="en-US" dirty="0"/>
              <a:t>The details</a:t>
            </a:r>
          </a:p>
          <a:p>
            <a:pPr lvl="4"/>
            <a:endParaRPr lang="en-US" dirty="0"/>
          </a:p>
        </p:txBody>
      </p:sp>
      <p:sp>
        <p:nvSpPr>
          <p:cNvPr id="3" name="Text Placeholder 8">
            <a:extLst>
              <a:ext uri="{FF2B5EF4-FFF2-40B4-BE49-F238E27FC236}">
                <a16:creationId xmlns:a16="http://schemas.microsoft.com/office/drawing/2014/main" id="{E90AF34E-B713-4AC6-D398-D010C41A273A}"/>
              </a:ext>
            </a:extLst>
          </p:cNvPr>
          <p:cNvSpPr>
            <a:spLocks noGrp="1"/>
          </p:cNvSpPr>
          <p:nvPr>
            <p:ph type="body" sz="quarter" idx="25" hasCustomPrompt="1"/>
          </p:nvPr>
        </p:nvSpPr>
        <p:spPr>
          <a:xfrm>
            <a:off x="8168555" y="2280625"/>
            <a:ext cx="3689595" cy="2365033"/>
          </a:xfrm>
          <a:prstGeom prst="rect">
            <a:avLst/>
          </a:prstGeom>
          <a:solidFill>
            <a:schemeClr val="tx2"/>
          </a:solidFill>
        </p:spPr>
        <p:txBody>
          <a:bodyPr/>
          <a:lstStyle>
            <a:lvl1pPr marL="0" indent="0">
              <a:buNone/>
              <a:defRPr sz="1600" b="0" i="0">
                <a:solidFill>
                  <a:schemeClr val="bg1"/>
                </a:solidFill>
                <a:latin typeface="+mn-lt"/>
              </a:defRPr>
            </a:lvl1pPr>
          </a:lstStyle>
          <a:p>
            <a:r>
              <a:rPr lang="en-US" sz="1600" dirty="0">
                <a:solidFill>
                  <a:schemeClr val="tx2"/>
                </a:solidFill>
              </a:rPr>
              <a:t>This section is to provide a short impact statement on results.</a:t>
            </a:r>
            <a:endParaRPr lang="en-US" sz="1600" dirty="0"/>
          </a:p>
        </p:txBody>
      </p:sp>
      <p:sp>
        <p:nvSpPr>
          <p:cNvPr id="9" name="Text Placeholder 8">
            <a:extLst>
              <a:ext uri="{FF2B5EF4-FFF2-40B4-BE49-F238E27FC236}">
                <a16:creationId xmlns:a16="http://schemas.microsoft.com/office/drawing/2014/main" id="{6F20B2F1-9A42-45E9-B0ED-889D3D947A3B}"/>
              </a:ext>
            </a:extLst>
          </p:cNvPr>
          <p:cNvSpPr>
            <a:spLocks noGrp="1"/>
          </p:cNvSpPr>
          <p:nvPr>
            <p:ph type="body" sz="quarter" idx="11" hasCustomPrompt="1"/>
          </p:nvPr>
        </p:nvSpPr>
        <p:spPr>
          <a:xfrm>
            <a:off x="531472" y="2183349"/>
            <a:ext cx="6069625" cy="2365033"/>
          </a:xfrm>
          <a:prstGeom prst="rect">
            <a:avLst/>
          </a:prstGeom>
        </p:spPr>
        <p:txBody>
          <a:bodyPr/>
          <a:lstStyle>
            <a:lvl1pPr marL="0" indent="0">
              <a:buNone/>
              <a:defRPr sz="1600" b="0" i="0">
                <a:latin typeface="+mn-lt"/>
              </a:defRPr>
            </a:lvl1pPr>
          </a:lstStyle>
          <a:p>
            <a:r>
              <a:rPr lang="en-US" sz="1600" dirty="0">
                <a:solidFill>
                  <a:schemeClr val="tx2"/>
                </a:solidFill>
              </a:rPr>
              <a:t>This section is to provide context about the success. </a:t>
            </a:r>
            <a:br>
              <a:rPr lang="en-US" sz="1600" dirty="0">
                <a:solidFill>
                  <a:schemeClr val="tx2"/>
                </a:solidFill>
              </a:rPr>
            </a:br>
            <a:r>
              <a:rPr lang="en-US" sz="1600" dirty="0">
                <a:solidFill>
                  <a:schemeClr val="tx2"/>
                </a:solidFill>
              </a:rPr>
              <a:t>Who is the client? What were the challenges? </a:t>
            </a:r>
            <a:endParaRPr lang="en-US" sz="1600" dirty="0"/>
          </a:p>
        </p:txBody>
      </p:sp>
      <p:sp>
        <p:nvSpPr>
          <p:cNvPr id="13" name="Text Placeholder 7">
            <a:extLst>
              <a:ext uri="{FF2B5EF4-FFF2-40B4-BE49-F238E27FC236}">
                <a16:creationId xmlns:a16="http://schemas.microsoft.com/office/drawing/2014/main" id="{361B7862-35EF-410A-827C-C5CA5574CEA8}"/>
              </a:ext>
            </a:extLst>
          </p:cNvPr>
          <p:cNvSpPr>
            <a:spLocks noGrp="1"/>
          </p:cNvSpPr>
          <p:nvPr>
            <p:ph type="body" sz="quarter" idx="27" hasCustomPrompt="1"/>
          </p:nvPr>
        </p:nvSpPr>
        <p:spPr>
          <a:xfrm>
            <a:off x="9514702" y="5923145"/>
            <a:ext cx="1971675" cy="431800"/>
          </a:xfrm>
          <a:prstGeom prst="rect">
            <a:avLst/>
          </a:prstGeom>
        </p:spPr>
        <p:txBody>
          <a:bodyPr/>
          <a:lstStyle>
            <a:lvl1pPr marL="0" indent="0">
              <a:buNone/>
              <a:defRPr sz="1200" b="1">
                <a:solidFill>
                  <a:schemeClr val="accent1"/>
                </a:solidFill>
                <a:latin typeface="+mn-lt"/>
                <a:ea typeface="Inter" panose="02000503000000020004" pitchFamily="2" charset="0"/>
              </a:defRPr>
            </a:lvl1pPr>
            <a:lvl5pPr marL="1371600" indent="0">
              <a:buNone/>
              <a:defRPr>
                <a:solidFill>
                  <a:schemeClr val="bg1"/>
                </a:solidFill>
                <a:latin typeface="+mn-lt"/>
                <a:ea typeface="Inter" panose="02000503000000020004" pitchFamily="2" charset="0"/>
              </a:defRPr>
            </a:lvl5pPr>
          </a:lstStyle>
          <a:p>
            <a:pPr lvl="0"/>
            <a:r>
              <a:rPr lang="en-US" dirty="0"/>
              <a:t>Name, Title at Business Name</a:t>
            </a:r>
          </a:p>
        </p:txBody>
      </p:sp>
      <p:pic>
        <p:nvPicPr>
          <p:cNvPr id="10" name="Picture 9">
            <a:extLst>
              <a:ext uri="{FF2B5EF4-FFF2-40B4-BE49-F238E27FC236}">
                <a16:creationId xmlns:a16="http://schemas.microsoft.com/office/drawing/2014/main" id="{148E0D0B-8849-C2F4-50B7-DCB236300E1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57303" y="228600"/>
            <a:ext cx="1594288" cy="724387"/>
          </a:xfrm>
          <a:prstGeom prst="rect">
            <a:avLst/>
          </a:prstGeom>
        </p:spPr>
      </p:pic>
      <p:sp>
        <p:nvSpPr>
          <p:cNvPr id="2" name="Rectangle 1">
            <a:extLst>
              <a:ext uri="{FF2B5EF4-FFF2-40B4-BE49-F238E27FC236}">
                <a16:creationId xmlns:a16="http://schemas.microsoft.com/office/drawing/2014/main" id="{38F2521E-7752-22CB-5F15-D200A086E658}"/>
              </a:ext>
            </a:extLst>
          </p:cNvPr>
          <p:cNvSpPr/>
          <p:nvPr userDrawn="1"/>
        </p:nvSpPr>
        <p:spPr>
          <a:xfrm>
            <a:off x="7760200" y="1144836"/>
            <a:ext cx="4431799" cy="57131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Inter" panose="02000503000000020004" pitchFamily="2" charset="0"/>
            </a:endParaRPr>
          </a:p>
        </p:txBody>
      </p:sp>
      <p:sp>
        <p:nvSpPr>
          <p:cNvPr id="6" name="Rectangle 5">
            <a:extLst>
              <a:ext uri="{FF2B5EF4-FFF2-40B4-BE49-F238E27FC236}">
                <a16:creationId xmlns:a16="http://schemas.microsoft.com/office/drawing/2014/main" id="{B3C0441F-D321-2897-4F92-647052415FA5}"/>
              </a:ext>
            </a:extLst>
          </p:cNvPr>
          <p:cNvSpPr/>
          <p:nvPr userDrawn="1"/>
        </p:nvSpPr>
        <p:spPr>
          <a:xfrm>
            <a:off x="0" y="1150480"/>
            <a:ext cx="7760200" cy="57131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lumMod val="95000"/>
                </a:schemeClr>
              </a:solidFill>
              <a:latin typeface="Inter" panose="02000503000000020004" pitchFamily="2" charset="0"/>
            </a:endParaRPr>
          </a:p>
        </p:txBody>
      </p:sp>
      <p:sp>
        <p:nvSpPr>
          <p:cNvPr id="7" name="Rectangle 6">
            <a:extLst>
              <a:ext uri="{FF2B5EF4-FFF2-40B4-BE49-F238E27FC236}">
                <a16:creationId xmlns:a16="http://schemas.microsoft.com/office/drawing/2014/main" id="{F8E61AAB-3B72-FC4A-4042-35D6EC93F167}"/>
              </a:ext>
            </a:extLst>
          </p:cNvPr>
          <p:cNvSpPr/>
          <p:nvPr userDrawn="1"/>
        </p:nvSpPr>
        <p:spPr>
          <a:xfrm>
            <a:off x="0" y="6704407"/>
            <a:ext cx="12192000" cy="1580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Inter" panose="02000503000000020004" pitchFamily="2" charset="0"/>
            </a:endParaRPr>
          </a:p>
        </p:txBody>
      </p:sp>
      <p:pic>
        <p:nvPicPr>
          <p:cNvPr id="14" name="Picture 13">
            <a:extLst>
              <a:ext uri="{FF2B5EF4-FFF2-40B4-BE49-F238E27FC236}">
                <a16:creationId xmlns:a16="http://schemas.microsoft.com/office/drawing/2014/main" id="{8ECFEA28-4FEB-7D2E-F51D-4C13D0CF43C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57303" y="228600"/>
            <a:ext cx="1594288" cy="724387"/>
          </a:xfrm>
          <a:prstGeom prst="rect">
            <a:avLst/>
          </a:prstGeom>
        </p:spPr>
      </p:pic>
      <p:sp>
        <p:nvSpPr>
          <p:cNvPr id="16" name="TextBox 15">
            <a:extLst>
              <a:ext uri="{FF2B5EF4-FFF2-40B4-BE49-F238E27FC236}">
                <a16:creationId xmlns:a16="http://schemas.microsoft.com/office/drawing/2014/main" id="{57508A84-B761-82C7-EE67-65E87C7AAE86}"/>
              </a:ext>
            </a:extLst>
          </p:cNvPr>
          <p:cNvSpPr txBox="1"/>
          <p:nvPr userDrawn="1"/>
        </p:nvSpPr>
        <p:spPr>
          <a:xfrm>
            <a:off x="0" y="6506289"/>
            <a:ext cx="457200" cy="246221"/>
          </a:xfrm>
          <a:prstGeom prst="rect">
            <a:avLst/>
          </a:prstGeom>
          <a:noFill/>
        </p:spPr>
        <p:txBody>
          <a:bodyPr wrap="square" rtlCol="0">
            <a:spAutoFit/>
          </a:bodyPr>
          <a:lstStyle/>
          <a:p>
            <a:pPr algn="ctr"/>
            <a:fld id="{7F1BAE7A-5517-431C-90DC-73FCE4820649}" type="slidenum">
              <a:rPr lang="en-US" sz="1000" smtClean="0">
                <a:solidFill>
                  <a:schemeClr val="tx2"/>
                </a:solidFill>
              </a:rPr>
              <a:pPr algn="ctr"/>
              <a:t>‹#›</a:t>
            </a:fld>
            <a:endParaRPr lang="en-US" sz="1000" dirty="0">
              <a:solidFill>
                <a:schemeClr val="tx2"/>
              </a:solidFill>
            </a:endParaRPr>
          </a:p>
        </p:txBody>
      </p:sp>
    </p:spTree>
    <p:extLst>
      <p:ext uri="{BB962C8B-B14F-4D97-AF65-F5344CB8AC3E}">
        <p14:creationId xmlns:p14="http://schemas.microsoft.com/office/powerpoint/2010/main" val="35684358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How we help you Win- general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CB2952-368D-49DE-9FDF-3B3CF84EC380}"/>
              </a:ext>
            </a:extLst>
          </p:cNvPr>
          <p:cNvSpPr/>
          <p:nvPr/>
        </p:nvSpPr>
        <p:spPr>
          <a:xfrm>
            <a:off x="-58615" y="-64396"/>
            <a:ext cx="4230074" cy="69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Inter" panose="02000503000000020004" pitchFamily="2" charset="0"/>
            </a:endParaRPr>
          </a:p>
        </p:txBody>
      </p:sp>
      <p:grpSp>
        <p:nvGrpSpPr>
          <p:cNvPr id="4" name="Group 3">
            <a:extLst>
              <a:ext uri="{FF2B5EF4-FFF2-40B4-BE49-F238E27FC236}">
                <a16:creationId xmlns:a16="http://schemas.microsoft.com/office/drawing/2014/main" id="{582918CC-717B-4BF1-ACEB-DC0E066D066D}"/>
              </a:ext>
            </a:extLst>
          </p:cNvPr>
          <p:cNvGrpSpPr/>
          <p:nvPr/>
        </p:nvGrpSpPr>
        <p:grpSpPr>
          <a:xfrm>
            <a:off x="517768" y="1934306"/>
            <a:ext cx="7541845" cy="2764692"/>
            <a:chOff x="2969846" y="3223845"/>
            <a:chExt cx="7541845" cy="2764692"/>
          </a:xfrm>
        </p:grpSpPr>
        <p:sp>
          <p:nvSpPr>
            <p:cNvPr id="5" name="Rectangle 4">
              <a:extLst>
                <a:ext uri="{FF2B5EF4-FFF2-40B4-BE49-F238E27FC236}">
                  <a16:creationId xmlns:a16="http://schemas.microsoft.com/office/drawing/2014/main" id="{C077FE58-5AE9-430C-81E9-CAD33AD632EF}"/>
                </a:ext>
              </a:extLst>
            </p:cNvPr>
            <p:cNvSpPr/>
            <p:nvPr/>
          </p:nvSpPr>
          <p:spPr>
            <a:xfrm>
              <a:off x="2969846" y="3223847"/>
              <a:ext cx="2334845" cy="27646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Inter" panose="02000503000000020004" pitchFamily="2" charset="0"/>
              </a:endParaRPr>
            </a:p>
          </p:txBody>
        </p:sp>
        <p:sp>
          <p:nvSpPr>
            <p:cNvPr id="6" name="Rectangle 5">
              <a:extLst>
                <a:ext uri="{FF2B5EF4-FFF2-40B4-BE49-F238E27FC236}">
                  <a16:creationId xmlns:a16="http://schemas.microsoft.com/office/drawing/2014/main" id="{01AF88B9-D902-42B7-9B1B-222F253F254E}"/>
                </a:ext>
              </a:extLst>
            </p:cNvPr>
            <p:cNvSpPr/>
            <p:nvPr/>
          </p:nvSpPr>
          <p:spPr>
            <a:xfrm>
              <a:off x="5568461" y="3223846"/>
              <a:ext cx="2334845" cy="2764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Inter" panose="02000503000000020004" pitchFamily="2" charset="0"/>
              </a:endParaRPr>
            </a:p>
          </p:txBody>
        </p:sp>
        <p:sp>
          <p:nvSpPr>
            <p:cNvPr id="7" name="Rectangle 6">
              <a:extLst>
                <a:ext uri="{FF2B5EF4-FFF2-40B4-BE49-F238E27FC236}">
                  <a16:creationId xmlns:a16="http://schemas.microsoft.com/office/drawing/2014/main" id="{9C4A8776-5382-45AE-BC35-41C38FC007F4}"/>
                </a:ext>
              </a:extLst>
            </p:cNvPr>
            <p:cNvSpPr/>
            <p:nvPr/>
          </p:nvSpPr>
          <p:spPr>
            <a:xfrm>
              <a:off x="8167076" y="3223845"/>
              <a:ext cx="2344615" cy="2764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Inter" panose="02000503000000020004" pitchFamily="2" charset="0"/>
              </a:endParaRPr>
            </a:p>
          </p:txBody>
        </p:sp>
      </p:grpSp>
      <p:sp>
        <p:nvSpPr>
          <p:cNvPr id="13" name="TextBox 12">
            <a:extLst>
              <a:ext uri="{FF2B5EF4-FFF2-40B4-BE49-F238E27FC236}">
                <a16:creationId xmlns:a16="http://schemas.microsoft.com/office/drawing/2014/main" id="{11773B43-C1A4-4B8C-B312-DBE212838894}"/>
              </a:ext>
            </a:extLst>
          </p:cNvPr>
          <p:cNvSpPr txBox="1"/>
          <p:nvPr/>
        </p:nvSpPr>
        <p:spPr>
          <a:xfrm>
            <a:off x="4376616" y="302846"/>
            <a:ext cx="64769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chemeClr val="tx2"/>
                </a:solidFill>
                <a:latin typeface="+mj-lt"/>
                <a:ea typeface="Inter" panose="02000503000000020004" pitchFamily="2" charset="0"/>
              </a:rPr>
              <a:t>How we help </a:t>
            </a:r>
            <a:r>
              <a:rPr lang="en-US" sz="3600" b="1" dirty="0">
                <a:solidFill>
                  <a:schemeClr val="bg2"/>
                </a:solidFill>
                <a:latin typeface="+mj-lt"/>
                <a:ea typeface="Inter" panose="02000503000000020004" pitchFamily="2" charset="0"/>
              </a:rPr>
              <a:t>you </a:t>
            </a:r>
            <a:r>
              <a:rPr lang="en-US" sz="3600" b="1" dirty="0">
                <a:solidFill>
                  <a:schemeClr val="tx2"/>
                </a:solidFill>
                <a:latin typeface="+mj-lt"/>
                <a:ea typeface="Inter" panose="02000503000000020004" pitchFamily="2" charset="0"/>
              </a:rPr>
              <a:t>win</a:t>
            </a:r>
          </a:p>
        </p:txBody>
      </p:sp>
      <p:sp>
        <p:nvSpPr>
          <p:cNvPr id="14" name="TextBox 13">
            <a:extLst>
              <a:ext uri="{FF2B5EF4-FFF2-40B4-BE49-F238E27FC236}">
                <a16:creationId xmlns:a16="http://schemas.microsoft.com/office/drawing/2014/main" id="{2053F2CA-C6ED-48B0-83E5-AD3F1C9B17D5}"/>
              </a:ext>
            </a:extLst>
          </p:cNvPr>
          <p:cNvSpPr txBox="1"/>
          <p:nvPr/>
        </p:nvSpPr>
        <p:spPr>
          <a:xfrm>
            <a:off x="4376617" y="930746"/>
            <a:ext cx="636436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0" dirty="0">
                <a:solidFill>
                  <a:schemeClr val="bg2"/>
                </a:solidFill>
                <a:latin typeface="+mn-lt"/>
                <a:ea typeface="Inter" panose="02000503000000020004" pitchFamily="2" charset="0"/>
              </a:rPr>
              <a:t>Eide Bailly is your go-to partner to close more business</a:t>
            </a:r>
          </a:p>
        </p:txBody>
      </p:sp>
      <p:sp>
        <p:nvSpPr>
          <p:cNvPr id="18" name="Picture Placeholder 2">
            <a:extLst>
              <a:ext uri="{FF2B5EF4-FFF2-40B4-BE49-F238E27FC236}">
                <a16:creationId xmlns:a16="http://schemas.microsoft.com/office/drawing/2014/main" id="{78AD661E-D526-45CB-8EB5-68B6DA7553C6}"/>
              </a:ext>
            </a:extLst>
          </p:cNvPr>
          <p:cNvSpPr>
            <a:spLocks noGrp="1"/>
          </p:cNvSpPr>
          <p:nvPr>
            <p:ph type="pic" sz="quarter" idx="10" hasCustomPrompt="1"/>
          </p:nvPr>
        </p:nvSpPr>
        <p:spPr>
          <a:xfrm>
            <a:off x="673952" y="5887244"/>
            <a:ext cx="2530802" cy="592137"/>
          </a:xfrm>
          <a:prstGeom prst="rect">
            <a:avLst/>
          </a:prstGeom>
        </p:spPr>
        <p:txBody>
          <a:bodyPr/>
          <a:lstStyle>
            <a:lvl1pPr>
              <a:defRPr sz="1600">
                <a:solidFill>
                  <a:schemeClr val="bg1"/>
                </a:solidFill>
              </a:defRPr>
            </a:lvl1pPr>
          </a:lstStyle>
          <a:p>
            <a:r>
              <a:rPr lang="en-US" dirty="0"/>
              <a:t>Solution logo</a:t>
            </a:r>
            <a:br>
              <a:rPr lang="en-US" dirty="0"/>
            </a:br>
            <a:r>
              <a:rPr lang="en-US" dirty="0"/>
              <a:t>(see icon library slide)</a:t>
            </a:r>
          </a:p>
        </p:txBody>
      </p:sp>
      <p:sp>
        <p:nvSpPr>
          <p:cNvPr id="20" name="Text Placeholder 8">
            <a:extLst>
              <a:ext uri="{FF2B5EF4-FFF2-40B4-BE49-F238E27FC236}">
                <a16:creationId xmlns:a16="http://schemas.microsoft.com/office/drawing/2014/main" id="{241B26D5-4006-48E9-9649-07E2D80E15EB}"/>
              </a:ext>
            </a:extLst>
          </p:cNvPr>
          <p:cNvSpPr>
            <a:spLocks noGrp="1"/>
          </p:cNvSpPr>
          <p:nvPr>
            <p:ph type="body" sz="quarter" idx="14" hasCustomPrompt="1"/>
          </p:nvPr>
        </p:nvSpPr>
        <p:spPr>
          <a:xfrm>
            <a:off x="585656" y="1983227"/>
            <a:ext cx="2203564" cy="2583668"/>
          </a:xfrm>
          <a:prstGeom prst="rect">
            <a:avLst/>
          </a:prstGeom>
        </p:spPr>
        <p:txBody>
          <a:bodyPr/>
          <a:lstStyle>
            <a:lvl1pPr algn="ctr">
              <a:defRPr sz="1800"/>
            </a:lvl1pPr>
            <a:lvl2pPr algn="ctr">
              <a:defRPr sz="1600"/>
            </a:lvl2pPr>
            <a:lvl3pPr algn="ctr">
              <a:defRPr sz="1400"/>
            </a:lvl3pPr>
            <a:lvl4pPr algn="ctr">
              <a:defRPr sz="1200"/>
            </a:lvl4pPr>
            <a:lvl5pPr algn="ctr">
              <a:defRPr sz="1200"/>
            </a:lvl5pPr>
          </a:lstStyle>
          <a:p>
            <a:pPr lvl="0"/>
            <a:r>
              <a:rPr lang="en-US" dirty="0"/>
              <a:t>Key Value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8">
            <a:extLst>
              <a:ext uri="{FF2B5EF4-FFF2-40B4-BE49-F238E27FC236}">
                <a16:creationId xmlns:a16="http://schemas.microsoft.com/office/drawing/2014/main" id="{8AEE90DA-3A33-445C-9611-E2AC303EE0AC}"/>
              </a:ext>
            </a:extLst>
          </p:cNvPr>
          <p:cNvSpPr>
            <a:spLocks noGrp="1"/>
          </p:cNvSpPr>
          <p:nvPr>
            <p:ph type="body" sz="quarter" idx="15" hasCustomPrompt="1"/>
          </p:nvPr>
        </p:nvSpPr>
        <p:spPr>
          <a:xfrm>
            <a:off x="3169504" y="1983227"/>
            <a:ext cx="2214072" cy="2583668"/>
          </a:xfrm>
          <a:prstGeom prst="rect">
            <a:avLst/>
          </a:prstGeom>
        </p:spPr>
        <p:txBody>
          <a:bodyPr/>
          <a:lstStyle>
            <a:lvl1pPr algn="ctr">
              <a:defRPr sz="1800"/>
            </a:lvl1pPr>
            <a:lvl2pPr algn="ctr">
              <a:defRPr sz="1600"/>
            </a:lvl2pPr>
            <a:lvl3pPr algn="ctr">
              <a:defRPr sz="1400"/>
            </a:lvl3pPr>
            <a:lvl4pPr algn="ctr">
              <a:defRPr sz="1200"/>
            </a:lvl4pPr>
            <a:lvl5pPr algn="ctr">
              <a:defRPr sz="1200"/>
            </a:lvl5pPr>
          </a:lstStyle>
          <a:p>
            <a:pPr lvl="0"/>
            <a:r>
              <a:rPr lang="en-US" dirty="0"/>
              <a:t>Key Value 2</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8">
            <a:extLst>
              <a:ext uri="{FF2B5EF4-FFF2-40B4-BE49-F238E27FC236}">
                <a16:creationId xmlns:a16="http://schemas.microsoft.com/office/drawing/2014/main" id="{1A2BA8A5-EDCA-4FB8-B354-8A0B966780A8}"/>
              </a:ext>
            </a:extLst>
          </p:cNvPr>
          <p:cNvSpPr>
            <a:spLocks noGrp="1"/>
          </p:cNvSpPr>
          <p:nvPr>
            <p:ph type="body" sz="quarter" idx="16" hasCustomPrompt="1"/>
          </p:nvPr>
        </p:nvSpPr>
        <p:spPr>
          <a:xfrm>
            <a:off x="5805889" y="1983226"/>
            <a:ext cx="2159306" cy="2688631"/>
          </a:xfrm>
          <a:prstGeom prst="rect">
            <a:avLst/>
          </a:prstGeom>
        </p:spPr>
        <p:txBody>
          <a:bodyPr/>
          <a:lstStyle>
            <a:lvl1pPr algn="ctr">
              <a:defRPr sz="1800"/>
            </a:lvl1pPr>
            <a:lvl2pPr algn="ctr">
              <a:defRPr sz="1600"/>
            </a:lvl2pPr>
            <a:lvl3pPr algn="ctr">
              <a:defRPr sz="1400"/>
            </a:lvl3pPr>
            <a:lvl4pPr algn="ctr">
              <a:defRPr sz="1200"/>
            </a:lvl4pPr>
            <a:lvl5pPr algn="ctr">
              <a:defRPr sz="1200"/>
            </a:lvl5pPr>
          </a:lstStyle>
          <a:p>
            <a:pPr lvl="0"/>
            <a:r>
              <a:rPr lang="en-US" dirty="0"/>
              <a:t>Key Value 3</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12">
            <a:extLst>
              <a:ext uri="{FF2B5EF4-FFF2-40B4-BE49-F238E27FC236}">
                <a16:creationId xmlns:a16="http://schemas.microsoft.com/office/drawing/2014/main" id="{EA6071FC-356A-4721-93AF-C03EFF3DEB6D}"/>
              </a:ext>
            </a:extLst>
          </p:cNvPr>
          <p:cNvSpPr>
            <a:spLocks noGrp="1"/>
          </p:cNvSpPr>
          <p:nvPr>
            <p:ph type="body" sz="quarter" idx="17" hasCustomPrompt="1"/>
          </p:nvPr>
        </p:nvSpPr>
        <p:spPr>
          <a:xfrm>
            <a:off x="8769820" y="2385242"/>
            <a:ext cx="3025775" cy="3435916"/>
          </a:xfrm>
          <a:prstGeom prst="rect">
            <a:avLst/>
          </a:prstGeom>
        </p:spPr>
        <p:txBody>
          <a:bodyPr/>
          <a:lstStyle>
            <a:lvl1pPr marL="342900" indent="-342900">
              <a:buFont typeface="Arial" panose="020B0604020202020204" pitchFamily="34" charset="0"/>
              <a:buChar char="•"/>
              <a:defRPr sz="1600">
                <a:solidFill>
                  <a:schemeClr val="tx2"/>
                </a:solidFill>
              </a:defRPr>
            </a:lvl1pPr>
            <a:lvl2pPr marL="685800" indent="-342900">
              <a:buFont typeface="Arial" panose="020B0604020202020204" pitchFamily="34" charset="0"/>
              <a:buChar char="•"/>
              <a:defRPr sz="1600">
                <a:solidFill>
                  <a:schemeClr val="bg1"/>
                </a:solidFill>
              </a:defRPr>
            </a:lvl2pPr>
            <a:lvl3pPr marL="971550" indent="-285750">
              <a:buFont typeface="Arial" panose="020B0604020202020204" pitchFamily="34" charset="0"/>
              <a:buChar char="•"/>
              <a:defRPr sz="1400">
                <a:solidFill>
                  <a:schemeClr val="bg1"/>
                </a:solidFill>
              </a:defRPr>
            </a:lvl3pPr>
            <a:lvl4pPr marL="1314450" indent="-285750">
              <a:buFont typeface="Arial" panose="020B0604020202020204" pitchFamily="34" charset="0"/>
              <a:buChar char="•"/>
              <a:defRPr sz="1200">
                <a:solidFill>
                  <a:schemeClr val="bg1"/>
                </a:solidFill>
              </a:defRPr>
            </a:lvl4pPr>
            <a:lvl5pPr marL="1657350" indent="-285750">
              <a:buFont typeface="Arial" panose="020B0604020202020204" pitchFamily="34" charset="0"/>
              <a:buChar char="•"/>
              <a:defRPr>
                <a:solidFill>
                  <a:schemeClr val="bg1"/>
                </a:solidFill>
              </a:defRPr>
            </a:lvl5pPr>
          </a:lstStyle>
          <a:p>
            <a:pPr lvl="0"/>
            <a:r>
              <a:rPr lang="en-US" dirty="0"/>
              <a:t>Key bullet</a:t>
            </a:r>
          </a:p>
          <a:p>
            <a:pPr lvl="0"/>
            <a:r>
              <a:rPr lang="en-US" dirty="0"/>
              <a:t>Key bullet</a:t>
            </a:r>
          </a:p>
          <a:p>
            <a:pPr lvl="0"/>
            <a:r>
              <a:rPr lang="en-US" dirty="0"/>
              <a:t>Key bullet</a:t>
            </a:r>
          </a:p>
        </p:txBody>
      </p:sp>
      <p:pic>
        <p:nvPicPr>
          <p:cNvPr id="9" name="Picture 8">
            <a:extLst>
              <a:ext uri="{FF2B5EF4-FFF2-40B4-BE49-F238E27FC236}">
                <a16:creationId xmlns:a16="http://schemas.microsoft.com/office/drawing/2014/main" id="{ADD4D566-AB2F-C713-1441-7C9039A91FF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57303" y="228600"/>
            <a:ext cx="1594288" cy="724386"/>
          </a:xfrm>
          <a:prstGeom prst="rect">
            <a:avLst/>
          </a:prstGeom>
        </p:spPr>
      </p:pic>
      <p:sp>
        <p:nvSpPr>
          <p:cNvPr id="2" name="Rectangle 1">
            <a:extLst>
              <a:ext uri="{FF2B5EF4-FFF2-40B4-BE49-F238E27FC236}">
                <a16:creationId xmlns:a16="http://schemas.microsoft.com/office/drawing/2014/main" id="{9FBD197B-8015-CCFD-DCD3-1254DE0AE1AD}"/>
              </a:ext>
            </a:extLst>
          </p:cNvPr>
          <p:cNvSpPr/>
          <p:nvPr userDrawn="1"/>
        </p:nvSpPr>
        <p:spPr>
          <a:xfrm>
            <a:off x="-58615" y="-64396"/>
            <a:ext cx="4230074" cy="69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Inter" panose="02000503000000020004" pitchFamily="2" charset="0"/>
            </a:endParaRPr>
          </a:p>
        </p:txBody>
      </p:sp>
      <p:grpSp>
        <p:nvGrpSpPr>
          <p:cNvPr id="8" name="Group 7">
            <a:extLst>
              <a:ext uri="{FF2B5EF4-FFF2-40B4-BE49-F238E27FC236}">
                <a16:creationId xmlns:a16="http://schemas.microsoft.com/office/drawing/2014/main" id="{F906B294-A753-EEB7-A2DA-5C2191C7AB1F}"/>
              </a:ext>
            </a:extLst>
          </p:cNvPr>
          <p:cNvGrpSpPr/>
          <p:nvPr userDrawn="1"/>
        </p:nvGrpSpPr>
        <p:grpSpPr>
          <a:xfrm>
            <a:off x="517768" y="1934306"/>
            <a:ext cx="7541845" cy="2764692"/>
            <a:chOff x="2969846" y="3223845"/>
            <a:chExt cx="7541845" cy="2764692"/>
          </a:xfrm>
        </p:grpSpPr>
        <p:sp>
          <p:nvSpPr>
            <p:cNvPr id="10" name="Rectangle 9">
              <a:extLst>
                <a:ext uri="{FF2B5EF4-FFF2-40B4-BE49-F238E27FC236}">
                  <a16:creationId xmlns:a16="http://schemas.microsoft.com/office/drawing/2014/main" id="{81E7C9C2-53A9-DF67-0E4B-B692CFBBED0C}"/>
                </a:ext>
              </a:extLst>
            </p:cNvPr>
            <p:cNvSpPr/>
            <p:nvPr/>
          </p:nvSpPr>
          <p:spPr>
            <a:xfrm>
              <a:off x="2969846" y="3223847"/>
              <a:ext cx="2334845" cy="27646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Inter" panose="02000503000000020004" pitchFamily="2" charset="0"/>
              </a:endParaRPr>
            </a:p>
          </p:txBody>
        </p:sp>
        <p:sp>
          <p:nvSpPr>
            <p:cNvPr id="11" name="Rectangle 10">
              <a:extLst>
                <a:ext uri="{FF2B5EF4-FFF2-40B4-BE49-F238E27FC236}">
                  <a16:creationId xmlns:a16="http://schemas.microsoft.com/office/drawing/2014/main" id="{BD01E6A0-ABF8-44E5-A049-9A7B68CCDCE8}"/>
                </a:ext>
              </a:extLst>
            </p:cNvPr>
            <p:cNvSpPr/>
            <p:nvPr/>
          </p:nvSpPr>
          <p:spPr>
            <a:xfrm>
              <a:off x="5568461" y="3223846"/>
              <a:ext cx="2334845" cy="2764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Inter" panose="02000503000000020004" pitchFamily="2" charset="0"/>
              </a:endParaRPr>
            </a:p>
          </p:txBody>
        </p:sp>
        <p:sp>
          <p:nvSpPr>
            <p:cNvPr id="12" name="Rectangle 11">
              <a:extLst>
                <a:ext uri="{FF2B5EF4-FFF2-40B4-BE49-F238E27FC236}">
                  <a16:creationId xmlns:a16="http://schemas.microsoft.com/office/drawing/2014/main" id="{87F42668-6EC3-771D-6ABB-EF49501FE4A0}"/>
                </a:ext>
              </a:extLst>
            </p:cNvPr>
            <p:cNvSpPr/>
            <p:nvPr/>
          </p:nvSpPr>
          <p:spPr>
            <a:xfrm>
              <a:off x="8167076" y="3223845"/>
              <a:ext cx="2344615" cy="2764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Inter" panose="02000503000000020004" pitchFamily="2" charset="0"/>
              </a:endParaRPr>
            </a:p>
          </p:txBody>
        </p:sp>
      </p:grpSp>
      <p:sp>
        <p:nvSpPr>
          <p:cNvPr id="15" name="TextBox 14">
            <a:extLst>
              <a:ext uri="{FF2B5EF4-FFF2-40B4-BE49-F238E27FC236}">
                <a16:creationId xmlns:a16="http://schemas.microsoft.com/office/drawing/2014/main" id="{01A9A3B6-CE20-14AF-9832-39401708C396}"/>
              </a:ext>
            </a:extLst>
          </p:cNvPr>
          <p:cNvSpPr txBox="1"/>
          <p:nvPr userDrawn="1"/>
        </p:nvSpPr>
        <p:spPr>
          <a:xfrm>
            <a:off x="4376616" y="302846"/>
            <a:ext cx="64769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chemeClr val="tx2"/>
                </a:solidFill>
                <a:latin typeface="+mj-lt"/>
                <a:ea typeface="Inter" panose="02000503000000020004" pitchFamily="2" charset="0"/>
              </a:rPr>
              <a:t>How we help </a:t>
            </a:r>
            <a:r>
              <a:rPr lang="en-US" sz="3600" b="1" dirty="0">
                <a:solidFill>
                  <a:schemeClr val="bg2"/>
                </a:solidFill>
                <a:latin typeface="+mj-lt"/>
                <a:ea typeface="Inter" panose="02000503000000020004" pitchFamily="2" charset="0"/>
              </a:rPr>
              <a:t>you </a:t>
            </a:r>
            <a:r>
              <a:rPr lang="en-US" sz="3600" b="1" dirty="0">
                <a:solidFill>
                  <a:schemeClr val="tx2"/>
                </a:solidFill>
                <a:latin typeface="+mj-lt"/>
                <a:ea typeface="Inter" panose="02000503000000020004" pitchFamily="2" charset="0"/>
              </a:rPr>
              <a:t>win</a:t>
            </a:r>
          </a:p>
        </p:txBody>
      </p:sp>
      <p:sp>
        <p:nvSpPr>
          <p:cNvPr id="16" name="TextBox 15">
            <a:extLst>
              <a:ext uri="{FF2B5EF4-FFF2-40B4-BE49-F238E27FC236}">
                <a16:creationId xmlns:a16="http://schemas.microsoft.com/office/drawing/2014/main" id="{34486C0C-639E-67C7-BD2F-836711256CB9}"/>
              </a:ext>
            </a:extLst>
          </p:cNvPr>
          <p:cNvSpPr txBox="1"/>
          <p:nvPr userDrawn="1"/>
        </p:nvSpPr>
        <p:spPr>
          <a:xfrm>
            <a:off x="4376617" y="930746"/>
            <a:ext cx="636436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0" dirty="0">
                <a:solidFill>
                  <a:schemeClr val="bg2"/>
                </a:solidFill>
                <a:latin typeface="+mn-lt"/>
                <a:ea typeface="Inter" panose="02000503000000020004" pitchFamily="2" charset="0"/>
              </a:rPr>
              <a:t>Eide Bailly is your go-to partner to close more business</a:t>
            </a:r>
          </a:p>
        </p:txBody>
      </p:sp>
      <p:sp>
        <p:nvSpPr>
          <p:cNvPr id="17" name="TextBox 16">
            <a:extLst>
              <a:ext uri="{FF2B5EF4-FFF2-40B4-BE49-F238E27FC236}">
                <a16:creationId xmlns:a16="http://schemas.microsoft.com/office/drawing/2014/main" id="{236348E1-532B-A62B-B466-B81C762012E9}"/>
              </a:ext>
            </a:extLst>
          </p:cNvPr>
          <p:cNvSpPr txBox="1"/>
          <p:nvPr userDrawn="1"/>
        </p:nvSpPr>
        <p:spPr>
          <a:xfrm>
            <a:off x="8769820" y="2065119"/>
            <a:ext cx="3025775" cy="338554"/>
          </a:xfrm>
          <a:prstGeom prst="rect">
            <a:avLst/>
          </a:prstGeom>
          <a:noFill/>
        </p:spPr>
        <p:txBody>
          <a:bodyPr wrap="square" rtlCol="0">
            <a:spAutoFit/>
          </a:bodyPr>
          <a:lstStyle/>
          <a:p>
            <a:pPr algn="ctr"/>
            <a:r>
              <a:rPr lang="en-US" sz="1600" b="1" i="0" cap="all" baseline="0" dirty="0">
                <a:solidFill>
                  <a:schemeClr val="accent1"/>
                </a:solidFill>
                <a:latin typeface="+mn-lt"/>
              </a:rPr>
              <a:t>When to think of our team</a:t>
            </a:r>
          </a:p>
        </p:txBody>
      </p:sp>
      <p:pic>
        <p:nvPicPr>
          <p:cNvPr id="19" name="Picture 18">
            <a:extLst>
              <a:ext uri="{FF2B5EF4-FFF2-40B4-BE49-F238E27FC236}">
                <a16:creationId xmlns:a16="http://schemas.microsoft.com/office/drawing/2014/main" id="{5DCBE807-77BD-4FE6-D3B3-798EC8B2754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57303" y="228600"/>
            <a:ext cx="1594288" cy="724386"/>
          </a:xfrm>
          <a:prstGeom prst="rect">
            <a:avLst/>
          </a:prstGeom>
        </p:spPr>
      </p:pic>
      <p:sp>
        <p:nvSpPr>
          <p:cNvPr id="25" name="TextBox 24">
            <a:extLst>
              <a:ext uri="{FF2B5EF4-FFF2-40B4-BE49-F238E27FC236}">
                <a16:creationId xmlns:a16="http://schemas.microsoft.com/office/drawing/2014/main" id="{FCCC97E0-ED3D-82EC-EE6A-1ED810FF04E3}"/>
              </a:ext>
            </a:extLst>
          </p:cNvPr>
          <p:cNvSpPr txBox="1"/>
          <p:nvPr userDrawn="1"/>
        </p:nvSpPr>
        <p:spPr>
          <a:xfrm>
            <a:off x="11734800" y="6583680"/>
            <a:ext cx="457200" cy="246221"/>
          </a:xfrm>
          <a:prstGeom prst="rect">
            <a:avLst/>
          </a:prstGeom>
          <a:noFill/>
        </p:spPr>
        <p:txBody>
          <a:bodyPr wrap="square" rtlCol="0">
            <a:spAutoFit/>
          </a:bodyPr>
          <a:lstStyle/>
          <a:p>
            <a:pPr algn="ctr"/>
            <a:fld id="{7F1BAE7A-5517-431C-90DC-73FCE4820649}" type="slidenum">
              <a:rPr lang="en-US" sz="1000" smtClean="0">
                <a:solidFill>
                  <a:schemeClr val="tx2"/>
                </a:solidFill>
              </a:rPr>
              <a:pPr algn="ctr"/>
              <a:t>‹#›</a:t>
            </a:fld>
            <a:endParaRPr lang="en-US" sz="1000" dirty="0">
              <a:solidFill>
                <a:schemeClr val="tx2"/>
              </a:solidFill>
            </a:endParaRPr>
          </a:p>
        </p:txBody>
      </p:sp>
    </p:spTree>
    <p:extLst>
      <p:ext uri="{BB962C8B-B14F-4D97-AF65-F5344CB8AC3E}">
        <p14:creationId xmlns:p14="http://schemas.microsoft.com/office/powerpoint/2010/main" val="15343209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Success Story with Quo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D96C10-D176-3980-F084-6AAE2EFE2AB3}"/>
              </a:ext>
            </a:extLst>
          </p:cNvPr>
          <p:cNvSpPr/>
          <p:nvPr userDrawn="1"/>
        </p:nvSpPr>
        <p:spPr>
          <a:xfrm>
            <a:off x="7760200" y="1144836"/>
            <a:ext cx="4431799" cy="57131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Inter" panose="02000503000000020004" pitchFamily="2" charset="0"/>
            </a:endParaRPr>
          </a:p>
        </p:txBody>
      </p:sp>
      <p:sp>
        <p:nvSpPr>
          <p:cNvPr id="8" name="Rectangle 7">
            <a:extLst>
              <a:ext uri="{FF2B5EF4-FFF2-40B4-BE49-F238E27FC236}">
                <a16:creationId xmlns:a16="http://schemas.microsoft.com/office/drawing/2014/main" id="{3A8C5678-3D85-75FF-6785-6563CFFFAAC0}"/>
              </a:ext>
            </a:extLst>
          </p:cNvPr>
          <p:cNvSpPr/>
          <p:nvPr userDrawn="1"/>
        </p:nvSpPr>
        <p:spPr>
          <a:xfrm>
            <a:off x="0" y="1150480"/>
            <a:ext cx="7760200" cy="57131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lumMod val="95000"/>
                </a:schemeClr>
              </a:solidFill>
              <a:latin typeface="Inter" panose="02000503000000020004" pitchFamily="2" charset="0"/>
            </a:endParaRPr>
          </a:p>
        </p:txBody>
      </p:sp>
      <p:sp>
        <p:nvSpPr>
          <p:cNvPr id="5" name="Rectangle 4">
            <a:extLst>
              <a:ext uri="{FF2B5EF4-FFF2-40B4-BE49-F238E27FC236}">
                <a16:creationId xmlns:a16="http://schemas.microsoft.com/office/drawing/2014/main" id="{2D066696-3753-442F-845E-D31E54093471}"/>
              </a:ext>
            </a:extLst>
          </p:cNvPr>
          <p:cNvSpPr/>
          <p:nvPr userDrawn="1"/>
        </p:nvSpPr>
        <p:spPr>
          <a:xfrm>
            <a:off x="0" y="6704407"/>
            <a:ext cx="12192000" cy="1580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Inter" panose="02000503000000020004" pitchFamily="2" charset="0"/>
            </a:endParaRPr>
          </a:p>
        </p:txBody>
      </p:sp>
      <p:sp>
        <p:nvSpPr>
          <p:cNvPr id="31" name="Text Placeholder 30">
            <a:extLst>
              <a:ext uri="{FF2B5EF4-FFF2-40B4-BE49-F238E27FC236}">
                <a16:creationId xmlns:a16="http://schemas.microsoft.com/office/drawing/2014/main" id="{81C0E098-63C3-43A2-91C4-5C15CA509E3D}"/>
              </a:ext>
            </a:extLst>
          </p:cNvPr>
          <p:cNvSpPr>
            <a:spLocks noGrp="1"/>
          </p:cNvSpPr>
          <p:nvPr>
            <p:ph type="body" sz="quarter" idx="12" hasCustomPrompt="1"/>
          </p:nvPr>
        </p:nvSpPr>
        <p:spPr>
          <a:xfrm>
            <a:off x="305217" y="4854973"/>
            <a:ext cx="3038980" cy="1441324"/>
          </a:xfrm>
          <a:prstGeom prst="rect">
            <a:avLst/>
          </a:prstGeom>
        </p:spPr>
        <p:txBody>
          <a:bodyPr/>
          <a:lstStyle>
            <a:lvl2pPr>
              <a:defRPr sz="1600">
                <a:latin typeface="+mn-lt"/>
                <a:ea typeface="Inter" pitchFamily="2" charset="0"/>
              </a:defRPr>
            </a:lvl2pPr>
          </a:lstStyle>
          <a:p>
            <a:pPr marL="342900" marR="0" lvl="1"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2"/>
                </a:solidFill>
              </a:rPr>
              <a:t>This area is reserved for solutions and product logos (see icon library slides)</a:t>
            </a:r>
            <a:endParaRPr lang="en-US" dirty="0"/>
          </a:p>
        </p:txBody>
      </p:sp>
      <p:sp>
        <p:nvSpPr>
          <p:cNvPr id="35" name="Text Placeholder 34">
            <a:extLst>
              <a:ext uri="{FF2B5EF4-FFF2-40B4-BE49-F238E27FC236}">
                <a16:creationId xmlns:a16="http://schemas.microsoft.com/office/drawing/2014/main" id="{8543B095-988E-4190-89FC-F7297EE5A84F}"/>
              </a:ext>
            </a:extLst>
          </p:cNvPr>
          <p:cNvSpPr>
            <a:spLocks noGrp="1"/>
          </p:cNvSpPr>
          <p:nvPr>
            <p:ph type="body" sz="quarter" idx="14" hasCustomPrompt="1"/>
          </p:nvPr>
        </p:nvSpPr>
        <p:spPr>
          <a:xfrm>
            <a:off x="3714607" y="5882367"/>
            <a:ext cx="1735323" cy="398097"/>
          </a:xfrm>
          <a:prstGeom prst="rect">
            <a:avLst/>
          </a:prstGeom>
        </p:spPr>
        <p:txBody>
          <a:bodyPr/>
          <a:lstStyle>
            <a:lvl1pPr>
              <a:defRPr sz="1600">
                <a:latin typeface="+mn-l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2"/>
                </a:solidFill>
              </a:rPr>
              <a:t>Client details</a:t>
            </a:r>
          </a:p>
          <a:p>
            <a:pPr lvl="0"/>
            <a:endParaRPr lang="en-US" dirty="0"/>
          </a:p>
        </p:txBody>
      </p:sp>
      <p:sp>
        <p:nvSpPr>
          <p:cNvPr id="38" name="Text Placeholder 34">
            <a:extLst>
              <a:ext uri="{FF2B5EF4-FFF2-40B4-BE49-F238E27FC236}">
                <a16:creationId xmlns:a16="http://schemas.microsoft.com/office/drawing/2014/main" id="{08816E7A-19F1-4D18-89B0-72222E7C0120}"/>
              </a:ext>
            </a:extLst>
          </p:cNvPr>
          <p:cNvSpPr>
            <a:spLocks noGrp="1"/>
          </p:cNvSpPr>
          <p:nvPr>
            <p:ph type="body" sz="quarter" idx="16" hasCustomPrompt="1"/>
          </p:nvPr>
        </p:nvSpPr>
        <p:spPr>
          <a:xfrm>
            <a:off x="3714607" y="5431299"/>
            <a:ext cx="1735323" cy="398097"/>
          </a:xfrm>
          <a:prstGeom prst="rect">
            <a:avLst/>
          </a:prstGeom>
        </p:spPr>
        <p:txBody>
          <a:bodyPr/>
          <a:lstStyle>
            <a:lvl1pPr>
              <a:defRPr sz="1600">
                <a:latin typeface="+mn-l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2"/>
                </a:solidFill>
              </a:rPr>
              <a:t>Client details</a:t>
            </a:r>
          </a:p>
          <a:p>
            <a:pPr lvl="0"/>
            <a:endParaRPr lang="en-US" dirty="0"/>
          </a:p>
        </p:txBody>
      </p:sp>
      <p:sp>
        <p:nvSpPr>
          <p:cNvPr id="42" name="Text Placeholder 41">
            <a:extLst>
              <a:ext uri="{FF2B5EF4-FFF2-40B4-BE49-F238E27FC236}">
                <a16:creationId xmlns:a16="http://schemas.microsoft.com/office/drawing/2014/main" id="{D3326776-8662-465C-AC45-6697493EE040}"/>
              </a:ext>
            </a:extLst>
          </p:cNvPr>
          <p:cNvSpPr>
            <a:spLocks noGrp="1"/>
          </p:cNvSpPr>
          <p:nvPr>
            <p:ph type="body" sz="quarter" idx="18" hasCustomPrompt="1"/>
          </p:nvPr>
        </p:nvSpPr>
        <p:spPr>
          <a:xfrm>
            <a:off x="8168555" y="5035657"/>
            <a:ext cx="3356695" cy="572530"/>
          </a:xfrm>
          <a:prstGeom prst="rect">
            <a:avLst/>
          </a:prstGeom>
        </p:spPr>
        <p:txBody>
          <a:bodyPr/>
          <a:lstStyle>
            <a:lvl1pPr>
              <a:defRPr sz="1600" b="0" i="0">
                <a:solidFill>
                  <a:schemeClr val="bg1"/>
                </a:solidFill>
                <a:latin typeface="+mn-lt"/>
                <a:ea typeface="Inter" panose="02000503000000020004"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w Cen MT"/>
                <a:ea typeface="+mn-ea"/>
                <a:cs typeface="+mn-cs"/>
              </a:rPr>
              <a:t>"This is a quote about how wonderful Eide Bailly was for our business."</a:t>
            </a:r>
            <a:endParaRPr kumimoji="0" lang="en-US" sz="1600" b="0" i="0" u="none" strike="noStrike" kern="1200" cap="none" spc="0" normalizeH="0" baseline="0" noProof="0" dirty="0">
              <a:ln>
                <a:noFill/>
              </a:ln>
              <a:solidFill>
                <a:srgbClr val="000000"/>
              </a:solidFill>
              <a:effectLst/>
              <a:uLnTx/>
              <a:uFillTx/>
              <a:latin typeface="Tw Cen MT"/>
              <a:ea typeface="+mn-ea"/>
              <a:cs typeface="+mn-cs"/>
            </a:endParaRPr>
          </a:p>
        </p:txBody>
      </p:sp>
      <p:sp>
        <p:nvSpPr>
          <p:cNvPr id="11" name="Text Placeholder 7">
            <a:extLst>
              <a:ext uri="{FF2B5EF4-FFF2-40B4-BE49-F238E27FC236}">
                <a16:creationId xmlns:a16="http://schemas.microsoft.com/office/drawing/2014/main" id="{D0B6EFA6-3A5F-9D32-DFF2-F2B2FE0E5611}"/>
              </a:ext>
            </a:extLst>
          </p:cNvPr>
          <p:cNvSpPr>
            <a:spLocks noGrp="1"/>
          </p:cNvSpPr>
          <p:nvPr>
            <p:ph type="body" sz="quarter" idx="22" hasCustomPrompt="1"/>
          </p:nvPr>
        </p:nvSpPr>
        <p:spPr>
          <a:xfrm>
            <a:off x="531472" y="1740587"/>
            <a:ext cx="1971675" cy="431800"/>
          </a:xfrm>
          <a:prstGeom prst="rect">
            <a:avLst/>
          </a:prstGeom>
        </p:spPr>
        <p:txBody>
          <a:bodyPr/>
          <a:lstStyle>
            <a:lvl1pPr marL="0" indent="0">
              <a:buNone/>
              <a:defRPr sz="2000" b="1">
                <a:latin typeface="+mj-lt"/>
              </a:defRPr>
            </a:lvl1pPr>
            <a:lvl5pPr marL="1371600" indent="0">
              <a:buNone/>
              <a:defRPr>
                <a:latin typeface="+mn-lt"/>
              </a:defRPr>
            </a:lvl5pPr>
          </a:lstStyle>
          <a:p>
            <a:pPr lvl="0"/>
            <a:r>
              <a:rPr lang="en-US" dirty="0"/>
              <a:t>The story</a:t>
            </a:r>
          </a:p>
          <a:p>
            <a:pPr lvl="4"/>
            <a:endParaRPr lang="en-US" dirty="0"/>
          </a:p>
        </p:txBody>
      </p:sp>
      <p:sp>
        <p:nvSpPr>
          <p:cNvPr id="12" name="Text Placeholder 7">
            <a:extLst>
              <a:ext uri="{FF2B5EF4-FFF2-40B4-BE49-F238E27FC236}">
                <a16:creationId xmlns:a16="http://schemas.microsoft.com/office/drawing/2014/main" id="{97BF8F23-74D3-C55D-082E-D95107457D8F}"/>
              </a:ext>
            </a:extLst>
          </p:cNvPr>
          <p:cNvSpPr>
            <a:spLocks noGrp="1"/>
          </p:cNvSpPr>
          <p:nvPr>
            <p:ph type="body" sz="quarter" idx="23" hasCustomPrompt="1"/>
          </p:nvPr>
        </p:nvSpPr>
        <p:spPr>
          <a:xfrm>
            <a:off x="8168555" y="1650660"/>
            <a:ext cx="1971675" cy="431800"/>
          </a:xfrm>
          <a:prstGeom prst="rect">
            <a:avLst/>
          </a:prstGeom>
        </p:spPr>
        <p:txBody>
          <a:bodyPr/>
          <a:lstStyle>
            <a:lvl1pPr marL="0" indent="0">
              <a:buNone/>
              <a:defRPr sz="2000" b="1">
                <a:solidFill>
                  <a:schemeClr val="bg1"/>
                </a:solidFill>
                <a:latin typeface="+mj-lt"/>
                <a:ea typeface="Inter" panose="02000503000000020004" pitchFamily="2" charset="0"/>
              </a:defRPr>
            </a:lvl1pPr>
            <a:lvl5pPr marL="1371600" indent="0">
              <a:buNone/>
              <a:defRPr>
                <a:solidFill>
                  <a:schemeClr val="bg1"/>
                </a:solidFill>
                <a:latin typeface="+mn-lt"/>
                <a:ea typeface="Inter" panose="02000503000000020004" pitchFamily="2" charset="0"/>
              </a:defRPr>
            </a:lvl5pPr>
          </a:lstStyle>
          <a:p>
            <a:pPr lvl="0"/>
            <a:r>
              <a:rPr lang="en-US" dirty="0"/>
              <a:t>The results</a:t>
            </a:r>
          </a:p>
          <a:p>
            <a:pPr lvl="4"/>
            <a:endParaRPr lang="en-US" dirty="0"/>
          </a:p>
        </p:txBody>
      </p:sp>
      <p:sp>
        <p:nvSpPr>
          <p:cNvPr id="15" name="Text Placeholder 7">
            <a:extLst>
              <a:ext uri="{FF2B5EF4-FFF2-40B4-BE49-F238E27FC236}">
                <a16:creationId xmlns:a16="http://schemas.microsoft.com/office/drawing/2014/main" id="{74CB7CF1-3FB0-3AC4-9861-0CAC3E3C2FD4}"/>
              </a:ext>
            </a:extLst>
          </p:cNvPr>
          <p:cNvSpPr>
            <a:spLocks noGrp="1"/>
          </p:cNvSpPr>
          <p:nvPr>
            <p:ph type="body" sz="quarter" idx="24" hasCustomPrompt="1"/>
          </p:nvPr>
        </p:nvSpPr>
        <p:spPr>
          <a:xfrm>
            <a:off x="3714607" y="4754050"/>
            <a:ext cx="1971675" cy="431800"/>
          </a:xfrm>
          <a:prstGeom prst="rect">
            <a:avLst/>
          </a:prstGeom>
        </p:spPr>
        <p:txBody>
          <a:bodyPr/>
          <a:lstStyle>
            <a:lvl1pPr marL="0" indent="0">
              <a:buNone/>
              <a:defRPr sz="2000" b="1">
                <a:latin typeface="+mn-lt"/>
                <a:ea typeface="Inter" pitchFamily="2" charset="0"/>
              </a:defRPr>
            </a:lvl1pPr>
            <a:lvl5pPr marL="1371600" indent="0">
              <a:buNone/>
              <a:defRPr>
                <a:latin typeface="+mn-lt"/>
                <a:ea typeface="Inter" pitchFamily="2" charset="0"/>
              </a:defRPr>
            </a:lvl5pPr>
          </a:lstStyle>
          <a:p>
            <a:pPr lvl="0"/>
            <a:r>
              <a:rPr lang="en-US" dirty="0"/>
              <a:t>The details</a:t>
            </a:r>
          </a:p>
          <a:p>
            <a:pPr lvl="4"/>
            <a:endParaRPr lang="en-US" dirty="0"/>
          </a:p>
        </p:txBody>
      </p:sp>
      <p:sp>
        <p:nvSpPr>
          <p:cNvPr id="3" name="Text Placeholder 8">
            <a:extLst>
              <a:ext uri="{FF2B5EF4-FFF2-40B4-BE49-F238E27FC236}">
                <a16:creationId xmlns:a16="http://schemas.microsoft.com/office/drawing/2014/main" id="{E90AF34E-B713-4AC6-D398-D010C41A273A}"/>
              </a:ext>
            </a:extLst>
          </p:cNvPr>
          <p:cNvSpPr>
            <a:spLocks noGrp="1"/>
          </p:cNvSpPr>
          <p:nvPr>
            <p:ph type="body" sz="quarter" idx="25" hasCustomPrompt="1"/>
          </p:nvPr>
        </p:nvSpPr>
        <p:spPr>
          <a:xfrm>
            <a:off x="8168555" y="2280625"/>
            <a:ext cx="3689595" cy="2365033"/>
          </a:xfrm>
          <a:prstGeom prst="rect">
            <a:avLst/>
          </a:prstGeom>
          <a:solidFill>
            <a:schemeClr val="tx2"/>
          </a:solidFill>
        </p:spPr>
        <p:txBody>
          <a:bodyPr/>
          <a:lstStyle>
            <a:lvl1pPr marL="0" indent="0">
              <a:buNone/>
              <a:defRPr sz="1600" b="0" i="0">
                <a:solidFill>
                  <a:schemeClr val="bg1"/>
                </a:solidFill>
                <a:latin typeface="+mn-lt"/>
              </a:defRPr>
            </a:lvl1pPr>
          </a:lstStyle>
          <a:p>
            <a:r>
              <a:rPr lang="en-US" sz="1600" dirty="0">
                <a:solidFill>
                  <a:schemeClr val="tx2"/>
                </a:solidFill>
              </a:rPr>
              <a:t>This section is to provide a short impact statement on results.</a:t>
            </a:r>
            <a:endParaRPr lang="en-US" sz="1600" dirty="0"/>
          </a:p>
        </p:txBody>
      </p:sp>
      <p:sp>
        <p:nvSpPr>
          <p:cNvPr id="9" name="Text Placeholder 8">
            <a:extLst>
              <a:ext uri="{FF2B5EF4-FFF2-40B4-BE49-F238E27FC236}">
                <a16:creationId xmlns:a16="http://schemas.microsoft.com/office/drawing/2014/main" id="{6F20B2F1-9A42-45E9-B0ED-889D3D947A3B}"/>
              </a:ext>
            </a:extLst>
          </p:cNvPr>
          <p:cNvSpPr>
            <a:spLocks noGrp="1"/>
          </p:cNvSpPr>
          <p:nvPr>
            <p:ph type="body" sz="quarter" idx="11" hasCustomPrompt="1"/>
          </p:nvPr>
        </p:nvSpPr>
        <p:spPr>
          <a:xfrm>
            <a:off x="531472" y="2183349"/>
            <a:ext cx="6069625" cy="2365033"/>
          </a:xfrm>
          <a:prstGeom prst="rect">
            <a:avLst/>
          </a:prstGeom>
        </p:spPr>
        <p:txBody>
          <a:bodyPr/>
          <a:lstStyle>
            <a:lvl1pPr marL="0" indent="0">
              <a:buNone/>
              <a:defRPr sz="1600" b="0" i="0">
                <a:latin typeface="+mn-lt"/>
              </a:defRPr>
            </a:lvl1pPr>
          </a:lstStyle>
          <a:p>
            <a:r>
              <a:rPr lang="en-US" sz="1600" dirty="0">
                <a:solidFill>
                  <a:schemeClr val="tx2"/>
                </a:solidFill>
              </a:rPr>
              <a:t>This section is to provide context about the success. </a:t>
            </a:r>
            <a:br>
              <a:rPr lang="en-US" sz="1600" dirty="0">
                <a:solidFill>
                  <a:schemeClr val="tx2"/>
                </a:solidFill>
              </a:rPr>
            </a:br>
            <a:r>
              <a:rPr lang="en-US" sz="1600" dirty="0">
                <a:solidFill>
                  <a:schemeClr val="tx2"/>
                </a:solidFill>
              </a:rPr>
              <a:t>Who is the client? What were the challenges? </a:t>
            </a:r>
            <a:endParaRPr lang="en-US" sz="1600" dirty="0"/>
          </a:p>
        </p:txBody>
      </p:sp>
      <p:sp>
        <p:nvSpPr>
          <p:cNvPr id="13" name="Text Placeholder 7">
            <a:extLst>
              <a:ext uri="{FF2B5EF4-FFF2-40B4-BE49-F238E27FC236}">
                <a16:creationId xmlns:a16="http://schemas.microsoft.com/office/drawing/2014/main" id="{361B7862-35EF-410A-827C-C5CA5574CEA8}"/>
              </a:ext>
            </a:extLst>
          </p:cNvPr>
          <p:cNvSpPr>
            <a:spLocks noGrp="1"/>
          </p:cNvSpPr>
          <p:nvPr>
            <p:ph type="body" sz="quarter" idx="27" hasCustomPrompt="1"/>
          </p:nvPr>
        </p:nvSpPr>
        <p:spPr>
          <a:xfrm>
            <a:off x="9514702" y="5923145"/>
            <a:ext cx="1971675" cy="431800"/>
          </a:xfrm>
          <a:prstGeom prst="rect">
            <a:avLst/>
          </a:prstGeom>
        </p:spPr>
        <p:txBody>
          <a:bodyPr/>
          <a:lstStyle>
            <a:lvl1pPr marL="0" indent="0">
              <a:buNone/>
              <a:defRPr sz="1200" b="1">
                <a:solidFill>
                  <a:schemeClr val="accent1"/>
                </a:solidFill>
                <a:latin typeface="+mn-lt"/>
                <a:ea typeface="Inter" panose="02000503000000020004" pitchFamily="2" charset="0"/>
              </a:defRPr>
            </a:lvl1pPr>
            <a:lvl5pPr marL="1371600" indent="0">
              <a:buNone/>
              <a:defRPr>
                <a:solidFill>
                  <a:schemeClr val="bg1"/>
                </a:solidFill>
                <a:latin typeface="+mn-lt"/>
                <a:ea typeface="Inter" panose="02000503000000020004" pitchFamily="2" charset="0"/>
              </a:defRPr>
            </a:lvl5pPr>
          </a:lstStyle>
          <a:p>
            <a:pPr lvl="0"/>
            <a:r>
              <a:rPr lang="en-US" dirty="0"/>
              <a:t>Name, Title at Business Name</a:t>
            </a:r>
          </a:p>
        </p:txBody>
      </p:sp>
      <p:pic>
        <p:nvPicPr>
          <p:cNvPr id="10" name="Picture 9">
            <a:extLst>
              <a:ext uri="{FF2B5EF4-FFF2-40B4-BE49-F238E27FC236}">
                <a16:creationId xmlns:a16="http://schemas.microsoft.com/office/drawing/2014/main" id="{148E0D0B-8849-C2F4-50B7-DCB236300E1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57303" y="228600"/>
            <a:ext cx="1594288" cy="724387"/>
          </a:xfrm>
          <a:prstGeom prst="rect">
            <a:avLst/>
          </a:prstGeom>
        </p:spPr>
      </p:pic>
      <p:sp>
        <p:nvSpPr>
          <p:cNvPr id="6" name="TextBox 5">
            <a:extLst>
              <a:ext uri="{FF2B5EF4-FFF2-40B4-BE49-F238E27FC236}">
                <a16:creationId xmlns:a16="http://schemas.microsoft.com/office/drawing/2014/main" id="{30E2C9E5-91B0-B260-DBA2-D9A8DE6E3925}"/>
              </a:ext>
            </a:extLst>
          </p:cNvPr>
          <p:cNvSpPr txBox="1"/>
          <p:nvPr userDrawn="1"/>
        </p:nvSpPr>
        <p:spPr>
          <a:xfrm>
            <a:off x="0" y="6506289"/>
            <a:ext cx="457200" cy="246221"/>
          </a:xfrm>
          <a:prstGeom prst="rect">
            <a:avLst/>
          </a:prstGeom>
          <a:noFill/>
        </p:spPr>
        <p:txBody>
          <a:bodyPr wrap="square" rtlCol="0">
            <a:spAutoFit/>
          </a:bodyPr>
          <a:lstStyle/>
          <a:p>
            <a:pPr algn="ctr"/>
            <a:fld id="{7F1BAE7A-5517-431C-90DC-73FCE4820649}" type="slidenum">
              <a:rPr lang="en-US" sz="1000" smtClean="0">
                <a:solidFill>
                  <a:schemeClr val="tx2"/>
                </a:solidFill>
              </a:rPr>
              <a:pPr algn="ctr"/>
              <a:t>‹#›</a:t>
            </a:fld>
            <a:endParaRPr lang="en-US" sz="1000" dirty="0">
              <a:solidFill>
                <a:schemeClr val="tx2"/>
              </a:solidFill>
            </a:endParaRPr>
          </a:p>
        </p:txBody>
      </p:sp>
    </p:spTree>
    <p:extLst>
      <p:ext uri="{BB962C8B-B14F-4D97-AF65-F5344CB8AC3E}">
        <p14:creationId xmlns:p14="http://schemas.microsoft.com/office/powerpoint/2010/main" val="37444395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Disclaimer">
    <p:spTree>
      <p:nvGrpSpPr>
        <p:cNvPr id="1" name=""/>
        <p:cNvGrpSpPr/>
        <p:nvPr/>
      </p:nvGrpSpPr>
      <p:grpSpPr>
        <a:xfrm>
          <a:off x="0" y="0"/>
          <a:ext cx="0" cy="0"/>
          <a:chOff x="0" y="0"/>
          <a:chExt cx="0" cy="0"/>
        </a:xfrm>
      </p:grpSpPr>
      <p:sp>
        <p:nvSpPr>
          <p:cNvPr id="7" name="Rectangle 6"/>
          <p:cNvSpPr/>
          <p:nvPr userDrawn="1"/>
        </p:nvSpPr>
        <p:spPr>
          <a:xfrm>
            <a:off x="-189875" y="0"/>
            <a:ext cx="12381875" cy="70378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n-lt"/>
            </a:endParaRPr>
          </a:p>
        </p:txBody>
      </p:sp>
      <p:sp>
        <p:nvSpPr>
          <p:cNvPr id="4" name="Title 1">
            <a:extLst>
              <a:ext uri="{FF2B5EF4-FFF2-40B4-BE49-F238E27FC236}">
                <a16:creationId xmlns:a16="http://schemas.microsoft.com/office/drawing/2014/main" id="{20B158F3-BFD8-8BEB-8391-E701E6DE2A88}"/>
              </a:ext>
            </a:extLst>
          </p:cNvPr>
          <p:cNvSpPr txBox="1">
            <a:spLocks/>
          </p:cNvSpPr>
          <p:nvPr userDrawn="1"/>
        </p:nvSpPr>
        <p:spPr>
          <a:xfrm>
            <a:off x="1200462" y="3889248"/>
            <a:ext cx="9601200" cy="1929434"/>
          </a:xfrm>
          <a:prstGeom prst="rect">
            <a:avLst/>
          </a:prstGeom>
        </p:spPr>
        <p:txBody>
          <a:bodyPr vert="horz" wrap="square" lIns="0" tIns="0" rIns="0" bIns="0" rtlCol="0" anchor="t" anchorCtr="0">
            <a:noAutofit/>
          </a:bodyPr>
          <a:lstStyle>
            <a:lvl1pPr algn="r" defTabSz="685800" rtl="0" eaLnBrk="1" latinLnBrk="0" hangingPunct="1">
              <a:lnSpc>
                <a:spcPct val="100000"/>
              </a:lnSpc>
              <a:spcBef>
                <a:spcPct val="0"/>
              </a:spcBef>
              <a:buNone/>
              <a:defRPr sz="7200" b="1" i="0" kern="1200" cap="none" spc="-150" baseline="0">
                <a:solidFill>
                  <a:schemeClr val="bg1"/>
                </a:solidFill>
                <a:latin typeface="Inter Black" panose="02000503000000020004" pitchFamily="2" charset="0"/>
                <a:ea typeface="Inter Black" panose="02000503000000020004"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ts val="2000"/>
              </a:lnSpc>
              <a:spcBef>
                <a:spcPts val="0"/>
              </a:spcBef>
              <a:spcAft>
                <a:spcPts val="0"/>
              </a:spcAft>
              <a:buClrTx/>
              <a:buSzTx/>
              <a:buFontTx/>
              <a:buNone/>
              <a:tabLst/>
              <a:defRPr/>
            </a:pPr>
            <a:r>
              <a:rPr lang="en-US" sz="2400" b="0" i="0" u="none" strike="noStrike" spc="0" baseline="30000" dirty="0">
                <a:solidFill>
                  <a:schemeClr val="bg1"/>
                </a:solidFill>
                <a:latin typeface="+mn-lt"/>
                <a:ea typeface="Inter Light" panose="02000503000000020004" pitchFamily="2" charset="0"/>
              </a:rPr>
              <a:t>This presentation is presented with the understanding that the information contained does not constitute legal, accounting or other professional advice. It is not intended to be responsive to any individual situation or concerns, as the contents of this presentation are intended for general information purposes only. Viewers are urged not to act upon the information contained in this presentation without first consulting competent legal, accounting or other professional advice regarding implications of a particular factual situation. Questions and additional information can be submitted to your Eide Bailly representative, or to the presenter of this session. </a:t>
            </a:r>
            <a:endParaRPr lang="en-US" sz="2400" b="1" i="0" u="none" strike="noStrike" spc="0" baseline="30000" dirty="0">
              <a:solidFill>
                <a:schemeClr val="accent1"/>
              </a:solidFill>
              <a:latin typeface="+mn-lt"/>
              <a:ea typeface="Inter" panose="02000503000000020004" pitchFamily="2" charset="0"/>
            </a:endParaRPr>
          </a:p>
        </p:txBody>
      </p:sp>
      <p:pic>
        <p:nvPicPr>
          <p:cNvPr id="3" name="Picture 2">
            <a:extLst>
              <a:ext uri="{FF2B5EF4-FFF2-40B4-BE49-F238E27FC236}">
                <a16:creationId xmlns:a16="http://schemas.microsoft.com/office/drawing/2014/main" id="{73C711AF-BE4F-773B-5DF2-6C52769AB085}"/>
              </a:ext>
            </a:extLst>
          </p:cNvPr>
          <p:cNvPicPr>
            <a:picLocks noChangeAspect="1"/>
          </p:cNvPicPr>
          <p:nvPr userDrawn="1"/>
        </p:nvPicPr>
        <p:blipFill>
          <a:blip r:embed="rId2"/>
          <a:stretch>
            <a:fillRect/>
          </a:stretch>
        </p:blipFill>
        <p:spPr>
          <a:xfrm rot="5400000">
            <a:off x="-2836666" y="2646791"/>
            <a:ext cx="7037884" cy="1744303"/>
          </a:xfrm>
          <a:prstGeom prst="rect">
            <a:avLst/>
          </a:prstGeom>
        </p:spPr>
      </p:pic>
      <p:pic>
        <p:nvPicPr>
          <p:cNvPr id="10" name="Picture 9" descr="A black and white logo&#10;&#10;AI-generated content may be incorrect.">
            <a:extLst>
              <a:ext uri="{FF2B5EF4-FFF2-40B4-BE49-F238E27FC236}">
                <a16:creationId xmlns:a16="http://schemas.microsoft.com/office/drawing/2014/main" id="{529CE35F-8457-5D18-E3B0-4493A1D1287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58400" y="457200"/>
            <a:ext cx="1600200" cy="724387"/>
          </a:xfrm>
          <a:prstGeom prst="rect">
            <a:avLst/>
          </a:prstGeom>
        </p:spPr>
      </p:pic>
      <p:sp>
        <p:nvSpPr>
          <p:cNvPr id="9" name="TextBox 8">
            <a:extLst>
              <a:ext uri="{FF2B5EF4-FFF2-40B4-BE49-F238E27FC236}">
                <a16:creationId xmlns:a16="http://schemas.microsoft.com/office/drawing/2014/main" id="{4C909025-E756-4294-08E4-11EFBBE113DF}"/>
              </a:ext>
            </a:extLst>
          </p:cNvPr>
          <p:cNvSpPr txBox="1"/>
          <p:nvPr userDrawn="1"/>
        </p:nvSpPr>
        <p:spPr>
          <a:xfrm>
            <a:off x="3331885" y="2228671"/>
            <a:ext cx="5338355" cy="1200329"/>
          </a:xfrm>
          <a:prstGeom prst="rect">
            <a:avLst/>
          </a:prstGeom>
          <a:noFill/>
        </p:spPr>
        <p:txBody>
          <a:bodyPr wrap="square" rtlCol="0">
            <a:spAutoFit/>
          </a:bodyPr>
          <a:lstStyle/>
          <a:p>
            <a:pPr algn="ctr"/>
            <a:r>
              <a:rPr lang="en-US" sz="7200" b="1" dirty="0">
                <a:solidFill>
                  <a:schemeClr val="bg1"/>
                </a:solidFill>
                <a:latin typeface="+mj-lt"/>
              </a:rPr>
              <a:t>Disclaimer</a:t>
            </a:r>
          </a:p>
        </p:txBody>
      </p:sp>
      <p:sp>
        <p:nvSpPr>
          <p:cNvPr id="2" name="TextBox 1">
            <a:extLst>
              <a:ext uri="{FF2B5EF4-FFF2-40B4-BE49-F238E27FC236}">
                <a16:creationId xmlns:a16="http://schemas.microsoft.com/office/drawing/2014/main" id="{01E3D230-DCBA-F95A-8D8D-A07C41D90D12}"/>
              </a:ext>
            </a:extLst>
          </p:cNvPr>
          <p:cNvSpPr txBox="1"/>
          <p:nvPr userDrawn="1"/>
        </p:nvSpPr>
        <p:spPr>
          <a:xfrm>
            <a:off x="11734800" y="6734889"/>
            <a:ext cx="457200" cy="246221"/>
          </a:xfrm>
          <a:prstGeom prst="rect">
            <a:avLst/>
          </a:prstGeom>
          <a:noFill/>
        </p:spPr>
        <p:txBody>
          <a:bodyPr wrap="square" rtlCol="0">
            <a:spAutoFit/>
          </a:bodyPr>
          <a:lstStyle/>
          <a:p>
            <a:pPr algn="ctr"/>
            <a:fld id="{7F1BAE7A-5517-431C-90DC-73FCE4820649}" type="slidenum">
              <a:rPr lang="en-US" sz="1000" smtClean="0">
                <a:solidFill>
                  <a:schemeClr val="bg1"/>
                </a:solidFill>
              </a:rPr>
              <a:pPr algn="ctr"/>
              <a:t>‹#›</a:t>
            </a:fld>
            <a:endParaRPr lang="en-US" sz="1000" dirty="0">
              <a:solidFill>
                <a:schemeClr val="bg1"/>
              </a:solidFill>
            </a:endParaRPr>
          </a:p>
        </p:txBody>
      </p:sp>
    </p:spTree>
    <p:extLst>
      <p:ext uri="{BB962C8B-B14F-4D97-AF65-F5344CB8AC3E}">
        <p14:creationId xmlns:p14="http://schemas.microsoft.com/office/powerpoint/2010/main" val="2991433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Quote - Image Right">
    <p:bg>
      <p:bgRef idx="1001">
        <a:schemeClr val="bg1"/>
      </p:bgRef>
    </p:bg>
    <p:spTree>
      <p:nvGrpSpPr>
        <p:cNvPr id="1" name=""/>
        <p:cNvGrpSpPr/>
        <p:nvPr/>
      </p:nvGrpSpPr>
      <p:grpSpPr>
        <a:xfrm>
          <a:off x="0" y="0"/>
          <a:ext cx="0" cy="0"/>
          <a:chOff x="0" y="0"/>
          <a:chExt cx="0" cy="0"/>
        </a:xfrm>
      </p:grpSpPr>
      <p:sp>
        <p:nvSpPr>
          <p:cNvPr id="2" name="Picture Placeholder 13">
            <a:extLst>
              <a:ext uri="{FF2B5EF4-FFF2-40B4-BE49-F238E27FC236}">
                <a16:creationId xmlns:a16="http://schemas.microsoft.com/office/drawing/2014/main" id="{DA2FEDAC-66C3-F657-3721-EBAA134888C0}"/>
              </a:ext>
            </a:extLst>
          </p:cNvPr>
          <p:cNvSpPr>
            <a:spLocks noGrp="1"/>
          </p:cNvSpPr>
          <p:nvPr>
            <p:ph type="pic" sz="quarter" idx="10"/>
          </p:nvPr>
        </p:nvSpPr>
        <p:spPr>
          <a:xfrm>
            <a:off x="7818541" y="0"/>
            <a:ext cx="4373459" cy="6858000"/>
          </a:xfrm>
          <a:solidFill>
            <a:schemeClr val="tx2"/>
          </a:solidFill>
          <a:ln w="12700">
            <a:miter lim="400000"/>
          </a:ln>
        </p:spPr>
        <p:txBody>
          <a:bodyPr lIns="0" tIns="0" rIns="0" bIns="0">
            <a:noAutofit/>
          </a:bodyPr>
          <a:lstStyle>
            <a:lvl1pPr>
              <a:defRPr lang="en-US">
                <a:solidFill>
                  <a:schemeClr val="tx1">
                    <a:alpha val="0"/>
                  </a:schemeClr>
                </a:solidFill>
              </a:defRPr>
            </a:lvl1pPr>
          </a:lstStyle>
          <a:p>
            <a:pPr lvl="0"/>
            <a:r>
              <a:rPr lang="en-US"/>
              <a:t>Click icon to add picture</a:t>
            </a:r>
          </a:p>
        </p:txBody>
      </p:sp>
      <p:sp>
        <p:nvSpPr>
          <p:cNvPr id="7" name="Google Shape;947;p126">
            <a:extLst>
              <a:ext uri="{FF2B5EF4-FFF2-40B4-BE49-F238E27FC236}">
                <a16:creationId xmlns:a16="http://schemas.microsoft.com/office/drawing/2014/main" id="{DA4A1E0F-B960-3B5D-D565-9F3937E37D64}"/>
              </a:ext>
            </a:extLst>
          </p:cNvPr>
          <p:cNvSpPr txBox="1"/>
          <p:nvPr/>
        </p:nvSpPr>
        <p:spPr>
          <a:xfrm>
            <a:off x="812313" y="862937"/>
            <a:ext cx="599969" cy="97295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sz="2000">
                <a:solidFill>
                  <a:srgbClr val="FFFFFF"/>
                </a:solidFill>
                <a:latin typeface="Montserrat Light"/>
                <a:ea typeface="Montserrat Light"/>
                <a:cs typeface="Montserrat Light"/>
                <a:sym typeface="Montserrat Light"/>
              </a:defRPr>
            </a:lvl1pPr>
          </a:lstStyle>
          <a:p>
            <a:pPr>
              <a:lnSpc>
                <a:spcPts val="7333"/>
              </a:lnSpc>
            </a:pPr>
            <a:r>
              <a:rPr lang="en-US" sz="8000" b="0" i="0" dirty="0">
                <a:solidFill>
                  <a:schemeClr val="accent1"/>
                </a:solidFill>
                <a:latin typeface="+mn-lt"/>
              </a:rPr>
              <a:t>“</a:t>
            </a:r>
            <a:endParaRPr sz="8000" b="0" i="0" dirty="0">
              <a:solidFill>
                <a:schemeClr val="accent1"/>
              </a:solidFill>
              <a:latin typeface="+mn-lt"/>
            </a:endParaRPr>
          </a:p>
        </p:txBody>
      </p:sp>
      <p:cxnSp>
        <p:nvCxnSpPr>
          <p:cNvPr id="8" name="Straight Connector 7">
            <a:extLst>
              <a:ext uri="{FF2B5EF4-FFF2-40B4-BE49-F238E27FC236}">
                <a16:creationId xmlns:a16="http://schemas.microsoft.com/office/drawing/2014/main" id="{064B6066-79CE-CB36-E745-FA623AF82310}"/>
              </a:ext>
            </a:extLst>
          </p:cNvPr>
          <p:cNvCxnSpPr/>
          <p:nvPr/>
        </p:nvCxnSpPr>
        <p:spPr>
          <a:xfrm>
            <a:off x="812312" y="5055905"/>
            <a:ext cx="12192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Body Level One…">
            <a:extLst>
              <a:ext uri="{FF2B5EF4-FFF2-40B4-BE49-F238E27FC236}">
                <a16:creationId xmlns:a16="http://schemas.microsoft.com/office/drawing/2014/main" id="{CE99A8C0-14C1-6F76-9A47-D84FBD2C5E69}"/>
              </a:ext>
            </a:extLst>
          </p:cNvPr>
          <p:cNvSpPr txBox="1">
            <a:spLocks noGrp="1"/>
          </p:cNvSpPr>
          <p:nvPr>
            <p:ph type="body" sz="quarter" idx="11" hasCustomPrompt="1"/>
          </p:nvPr>
        </p:nvSpPr>
        <p:spPr>
          <a:xfrm>
            <a:off x="812313" y="5667384"/>
            <a:ext cx="6063933" cy="255883"/>
          </a:xfrm>
          <a:prstGeom prst="rect">
            <a:avLst/>
          </a:prstGeom>
        </p:spPr>
        <p:txBody>
          <a:bodyPr lIns="0" tIns="0" rIns="0" bIns="0" anchor="t">
            <a:spAutoFit/>
          </a:bodyPr>
          <a:lstStyle>
            <a:lvl1pPr marL="0" indent="0" algn="l">
              <a:lnSpc>
                <a:spcPct val="100000"/>
              </a:lnSpc>
              <a:spcBef>
                <a:spcPts val="0"/>
              </a:spcBef>
              <a:buClrTx/>
              <a:buSzTx/>
              <a:buFontTx/>
              <a:buNone/>
              <a:defRPr sz="1600"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Title, Company</a:t>
            </a:r>
          </a:p>
        </p:txBody>
      </p:sp>
      <p:sp>
        <p:nvSpPr>
          <p:cNvPr id="11" name="Body Level One…">
            <a:extLst>
              <a:ext uri="{FF2B5EF4-FFF2-40B4-BE49-F238E27FC236}">
                <a16:creationId xmlns:a16="http://schemas.microsoft.com/office/drawing/2014/main" id="{7B1312DB-1552-70BD-8721-B0687BA14D04}"/>
              </a:ext>
            </a:extLst>
          </p:cNvPr>
          <p:cNvSpPr txBox="1">
            <a:spLocks noGrp="1"/>
          </p:cNvSpPr>
          <p:nvPr>
            <p:ph type="body" sz="quarter" idx="12" hasCustomPrompt="1"/>
          </p:nvPr>
        </p:nvSpPr>
        <p:spPr>
          <a:xfrm>
            <a:off x="812313" y="5304919"/>
            <a:ext cx="6063933" cy="287259"/>
          </a:xfrm>
          <a:prstGeom prst="rect">
            <a:avLst/>
          </a:prstGeom>
        </p:spPr>
        <p:txBody>
          <a:bodyPr lIns="0" tIns="0" rIns="0" bIns="0" anchor="t">
            <a:spAutoFit/>
          </a:bodyPr>
          <a:lstStyle>
            <a:lvl1pPr marL="0" indent="0" algn="l">
              <a:lnSpc>
                <a:spcPct val="100000"/>
              </a:lnSpc>
              <a:spcBef>
                <a:spcPts val="0"/>
              </a:spcBef>
              <a:buClrTx/>
              <a:buSzTx/>
              <a:buFontTx/>
              <a:buNone/>
              <a:defRPr sz="1867"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First Last Name</a:t>
            </a:r>
          </a:p>
        </p:txBody>
      </p:sp>
      <p:sp>
        <p:nvSpPr>
          <p:cNvPr id="12" name="Title Text">
            <a:extLst>
              <a:ext uri="{FF2B5EF4-FFF2-40B4-BE49-F238E27FC236}">
                <a16:creationId xmlns:a16="http://schemas.microsoft.com/office/drawing/2014/main" id="{64AA8980-14E5-5EF5-DE65-B8BCD34910AC}"/>
              </a:ext>
            </a:extLst>
          </p:cNvPr>
          <p:cNvSpPr txBox="1">
            <a:spLocks noGrp="1"/>
          </p:cNvSpPr>
          <p:nvPr>
            <p:ph type="title" hasCustomPrompt="1"/>
          </p:nvPr>
        </p:nvSpPr>
        <p:spPr>
          <a:xfrm>
            <a:off x="812312" y="1426597"/>
            <a:ext cx="6063933" cy="1643335"/>
          </a:xfrm>
          <a:prstGeom prst="rect">
            <a:avLst/>
          </a:prstGeom>
        </p:spPr>
        <p:txBody>
          <a:bodyPr anchor="t">
            <a:spAutoFit/>
          </a:bodyPr>
          <a:lstStyle>
            <a:lvl1pPr algn="l">
              <a:defRPr sz="3733">
                <a:solidFill>
                  <a:schemeClr val="tx1"/>
                </a:solidFill>
                <a:latin typeface="+mj-lt"/>
              </a:defRPr>
            </a:lvl1pPr>
          </a:lstStyle>
          <a:p>
            <a:r>
              <a:rPr lang="en-US" dirty="0"/>
              <a:t>Large pull quote goes here and wraps to multiple lines.</a:t>
            </a:r>
          </a:p>
        </p:txBody>
      </p:sp>
    </p:spTree>
    <p:extLst>
      <p:ext uri="{BB962C8B-B14F-4D97-AF65-F5344CB8AC3E}">
        <p14:creationId xmlns:p14="http://schemas.microsoft.com/office/powerpoint/2010/main" val="142836209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
            <a:ext cx="11582400" cy="848411"/>
          </a:xfrm>
          <a:prstGeom prst="rect">
            <a:avLst/>
          </a:prstGeom>
        </p:spPr>
        <p:txBody>
          <a:bodyPr vert="horz" lIns="0" tIns="45720" rIns="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304800" y="1188720"/>
            <a:ext cx="11581853" cy="521208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A blue and black logo&#10;&#10;AI-generated content may be incorrect.">
            <a:extLst>
              <a:ext uri="{FF2B5EF4-FFF2-40B4-BE49-F238E27FC236}">
                <a16:creationId xmlns:a16="http://schemas.microsoft.com/office/drawing/2014/main" id="{5EC8A33C-A0A1-CFEC-88AB-3ADB2C4E8E9A}"/>
              </a:ext>
            </a:extLst>
          </p:cNvPr>
          <p:cNvPicPr>
            <a:picLocks noChangeAspect="1"/>
          </p:cNvPicPr>
          <p:nvPr/>
        </p:nvPicPr>
        <p:blipFill>
          <a:blip r:embed="rId86" cstate="print">
            <a:extLst>
              <a:ext uri="{28A0092B-C50C-407E-A947-70E740481C1C}">
                <a14:useLocalDpi xmlns:a14="http://schemas.microsoft.com/office/drawing/2010/main" val="0"/>
              </a:ext>
            </a:extLst>
          </a:blip>
          <a:stretch>
            <a:fillRect/>
          </a:stretch>
        </p:blipFill>
        <p:spPr>
          <a:xfrm>
            <a:off x="11033083" y="6293146"/>
            <a:ext cx="1006243" cy="457200"/>
          </a:xfrm>
          <a:prstGeom prst="rect">
            <a:avLst/>
          </a:prstGeom>
        </p:spPr>
      </p:pic>
      <p:pic>
        <p:nvPicPr>
          <p:cNvPr id="5" name="Picture 4" descr="A blue and black logo&#10;&#10;AI-generated content may be incorrect.">
            <a:extLst>
              <a:ext uri="{FF2B5EF4-FFF2-40B4-BE49-F238E27FC236}">
                <a16:creationId xmlns:a16="http://schemas.microsoft.com/office/drawing/2014/main" id="{75890EDA-5BB4-E4F8-40EF-BF0F67A224A9}"/>
              </a:ext>
            </a:extLst>
          </p:cNvPr>
          <p:cNvPicPr>
            <a:picLocks noChangeAspect="1"/>
          </p:cNvPicPr>
          <p:nvPr userDrawn="1"/>
        </p:nvPicPr>
        <p:blipFill>
          <a:blip r:embed="rId86" cstate="print">
            <a:extLst>
              <a:ext uri="{28A0092B-C50C-407E-A947-70E740481C1C}">
                <a14:useLocalDpi xmlns:a14="http://schemas.microsoft.com/office/drawing/2010/main" val="0"/>
              </a:ext>
            </a:extLst>
          </a:blip>
          <a:stretch>
            <a:fillRect/>
          </a:stretch>
        </p:blipFill>
        <p:spPr>
          <a:xfrm>
            <a:off x="11033083" y="6293146"/>
            <a:ext cx="1006243" cy="457200"/>
          </a:xfrm>
          <a:prstGeom prst="rect">
            <a:avLst/>
          </a:prstGeom>
        </p:spPr>
      </p:pic>
      <p:sp>
        <p:nvSpPr>
          <p:cNvPr id="6" name="TextBox 5">
            <a:extLst>
              <a:ext uri="{FF2B5EF4-FFF2-40B4-BE49-F238E27FC236}">
                <a16:creationId xmlns:a16="http://schemas.microsoft.com/office/drawing/2014/main" id="{08AEE337-5C91-FCCC-6E07-AA7EE41E6844}"/>
              </a:ext>
            </a:extLst>
          </p:cNvPr>
          <p:cNvSpPr txBox="1"/>
          <p:nvPr userDrawn="1"/>
        </p:nvSpPr>
        <p:spPr>
          <a:xfrm>
            <a:off x="0" y="6583680"/>
            <a:ext cx="457200" cy="246221"/>
          </a:xfrm>
          <a:prstGeom prst="rect">
            <a:avLst/>
          </a:prstGeom>
          <a:noFill/>
        </p:spPr>
        <p:txBody>
          <a:bodyPr wrap="square" rtlCol="0">
            <a:spAutoFit/>
          </a:bodyPr>
          <a:lstStyle/>
          <a:p>
            <a:pPr algn="ctr"/>
            <a:fld id="{7F1BAE7A-5517-431C-90DC-73FCE4820649}" type="slidenum">
              <a:rPr lang="en-US" sz="1000" smtClean="0">
                <a:solidFill>
                  <a:schemeClr val="tx2"/>
                </a:solidFill>
              </a:rPr>
              <a:pPr algn="ctr"/>
              <a:t>‹#›</a:t>
            </a:fld>
            <a:endParaRPr lang="en-US" sz="1000" dirty="0">
              <a:solidFill>
                <a:schemeClr val="tx2"/>
              </a:solidFill>
            </a:endParaRPr>
          </a:p>
        </p:txBody>
      </p:sp>
    </p:spTree>
    <p:extLst>
      <p:ext uri="{BB962C8B-B14F-4D97-AF65-F5344CB8AC3E}">
        <p14:creationId xmlns:p14="http://schemas.microsoft.com/office/powerpoint/2010/main" val="1301569626"/>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4005" r:id="rId9"/>
    <p:sldLayoutId id="2147484027" r:id="rId10"/>
    <p:sldLayoutId id="2147484008" r:id="rId11"/>
    <p:sldLayoutId id="2147484006" r:id="rId12"/>
    <p:sldLayoutId id="2147484029" r:id="rId13"/>
    <p:sldLayoutId id="2147483978" r:id="rId14"/>
    <p:sldLayoutId id="2147484007" r:id="rId15"/>
    <p:sldLayoutId id="2147484040" r:id="rId16"/>
    <p:sldLayoutId id="2147484052" r:id="rId17"/>
    <p:sldLayoutId id="2147484014" r:id="rId18"/>
    <p:sldLayoutId id="2147484015" r:id="rId19"/>
    <p:sldLayoutId id="2147484016" r:id="rId20"/>
    <p:sldLayoutId id="2147483970" r:id="rId21"/>
    <p:sldLayoutId id="2147483971" r:id="rId22"/>
    <p:sldLayoutId id="2147483972" r:id="rId23"/>
    <p:sldLayoutId id="2147483973" r:id="rId24"/>
    <p:sldLayoutId id="2147483974" r:id="rId25"/>
    <p:sldLayoutId id="2147483975" r:id="rId26"/>
    <p:sldLayoutId id="2147483976" r:id="rId27"/>
    <p:sldLayoutId id="2147483977" r:id="rId28"/>
    <p:sldLayoutId id="2147484030" r:id="rId29"/>
    <p:sldLayoutId id="2147484031" r:id="rId30"/>
    <p:sldLayoutId id="2147483995" r:id="rId31"/>
    <p:sldLayoutId id="2147483996" r:id="rId32"/>
    <p:sldLayoutId id="2147483997" r:id="rId33"/>
    <p:sldLayoutId id="2147483998" r:id="rId34"/>
    <p:sldLayoutId id="2147483999" r:id="rId35"/>
    <p:sldLayoutId id="2147483991" r:id="rId36"/>
    <p:sldLayoutId id="2147483992" r:id="rId37"/>
    <p:sldLayoutId id="2147484010" r:id="rId38"/>
    <p:sldLayoutId id="2147484011" r:id="rId39"/>
    <p:sldLayoutId id="2147484012" r:id="rId40"/>
    <p:sldLayoutId id="2147484013" r:id="rId41"/>
    <p:sldLayoutId id="2147483993" r:id="rId42"/>
    <p:sldLayoutId id="2147483994" r:id="rId43"/>
    <p:sldLayoutId id="2147483981" r:id="rId44"/>
    <p:sldLayoutId id="2147483983" r:id="rId45"/>
    <p:sldLayoutId id="2147483985" r:id="rId46"/>
    <p:sldLayoutId id="2147483989" r:id="rId47"/>
    <p:sldLayoutId id="2147483990" r:id="rId48"/>
    <p:sldLayoutId id="2147483979" r:id="rId49"/>
    <p:sldLayoutId id="2147483980" r:id="rId50"/>
    <p:sldLayoutId id="2147483982" r:id="rId51"/>
    <p:sldLayoutId id="2147483984" r:id="rId52"/>
    <p:sldLayoutId id="2147483986" r:id="rId53"/>
    <p:sldLayoutId id="2147483987" r:id="rId54"/>
    <p:sldLayoutId id="2147483988" r:id="rId55"/>
    <p:sldLayoutId id="2147484000" r:id="rId56"/>
    <p:sldLayoutId id="2147484001" r:id="rId57"/>
    <p:sldLayoutId id="2147484002" r:id="rId58"/>
    <p:sldLayoutId id="2147484003" r:id="rId59"/>
    <p:sldLayoutId id="2147484004" r:id="rId60"/>
    <p:sldLayoutId id="2147484019" r:id="rId61"/>
    <p:sldLayoutId id="2147484017" r:id="rId62"/>
    <p:sldLayoutId id="2147484018" r:id="rId63"/>
    <p:sldLayoutId id="2147484020" r:id="rId64"/>
    <p:sldLayoutId id="2147484021" r:id="rId65"/>
    <p:sldLayoutId id="2147484022" r:id="rId66"/>
    <p:sldLayoutId id="2147484023" r:id="rId67"/>
    <p:sldLayoutId id="2147484024" r:id="rId68"/>
    <p:sldLayoutId id="2147484025" r:id="rId69"/>
    <p:sldLayoutId id="2147484026" r:id="rId70"/>
    <p:sldLayoutId id="2147484032" r:id="rId71"/>
    <p:sldLayoutId id="2147484033" r:id="rId72"/>
    <p:sldLayoutId id="2147484034" r:id="rId73"/>
    <p:sldLayoutId id="2147484035" r:id="rId74"/>
    <p:sldLayoutId id="2147483899" r:id="rId75"/>
    <p:sldLayoutId id="2147484038" r:id="rId76"/>
    <p:sldLayoutId id="2147484039" r:id="rId77"/>
    <p:sldLayoutId id="2147484045" r:id="rId78"/>
    <p:sldLayoutId id="2147484046" r:id="rId79"/>
    <p:sldLayoutId id="2147484047" r:id="rId80"/>
    <p:sldLayoutId id="2147484048" r:id="rId81"/>
    <p:sldLayoutId id="2147484049" r:id="rId82"/>
    <p:sldLayoutId id="2147483911" r:id="rId83"/>
    <p:sldLayoutId id="2147484053" r:id="rId84"/>
  </p:sldLayoutIdLst>
  <p:hf hdr="0" dt="0"/>
  <p:txStyles>
    <p:titleStyle>
      <a:lvl1pPr algn="l" defTabSz="685800" rtl="0" eaLnBrk="1" latinLnBrk="0" hangingPunct="1">
        <a:lnSpc>
          <a:spcPct val="90000"/>
        </a:lnSpc>
        <a:spcBef>
          <a:spcPct val="0"/>
        </a:spcBef>
        <a:buNone/>
        <a:defRPr sz="3600" b="1" kern="1200" cap="none" baseline="0">
          <a:solidFill>
            <a:schemeClr val="tx1"/>
          </a:solidFill>
          <a:latin typeface="+mj-lt"/>
          <a:ea typeface="Inter" panose="02000503000000020004"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685800" rtl="0" eaLnBrk="1" latinLnBrk="0" hangingPunct="1">
        <a:lnSpc>
          <a:spcPct val="100000"/>
        </a:lnSpc>
        <a:spcBef>
          <a:spcPts val="0"/>
        </a:spcBef>
        <a:buFont typeface="Arial" panose="020B0604020202020204" pitchFamily="34" charset="0"/>
        <a:buChar char="•"/>
        <a:defRPr sz="2300" kern="1200" spc="0" baseline="0">
          <a:solidFill>
            <a:schemeClr val="tx2"/>
          </a:solidFill>
          <a:latin typeface="+mn-lt"/>
          <a:ea typeface="Inter" panose="02000503000000020004" pitchFamily="2" charset="0"/>
          <a:cs typeface="+mn-cs"/>
        </a:defRPr>
      </a:lvl1pPr>
      <a:lvl2pPr marL="685800" indent="-342900" algn="l" defTabSz="685800" rtl="0" eaLnBrk="1" latinLnBrk="0" hangingPunct="1">
        <a:lnSpc>
          <a:spcPct val="100000"/>
        </a:lnSpc>
        <a:spcBef>
          <a:spcPts val="0"/>
        </a:spcBef>
        <a:buFont typeface="Arial" panose="020B0604020202020204" pitchFamily="34" charset="0"/>
        <a:buChar char="•"/>
        <a:defRPr sz="2000" kern="1200" spc="0" baseline="0">
          <a:solidFill>
            <a:schemeClr val="bg2"/>
          </a:solidFill>
          <a:latin typeface="+mn-lt"/>
          <a:ea typeface="Inter" panose="02000503000000020004" pitchFamily="2" charset="0"/>
          <a:cs typeface="+mn-cs"/>
        </a:defRPr>
      </a:lvl2pPr>
      <a:lvl3pPr marL="971550" indent="-285750" algn="l" defTabSz="685800" rtl="0" eaLnBrk="1" latinLnBrk="0" hangingPunct="1">
        <a:lnSpc>
          <a:spcPct val="100000"/>
        </a:lnSpc>
        <a:spcBef>
          <a:spcPts val="0"/>
        </a:spcBef>
        <a:buFont typeface="Arial" panose="020B0604020202020204" pitchFamily="34" charset="0"/>
        <a:buChar char="•"/>
        <a:defRPr sz="1700" kern="1200" spc="0" baseline="0">
          <a:solidFill>
            <a:schemeClr val="bg2"/>
          </a:solidFill>
          <a:latin typeface="+mn-lt"/>
          <a:ea typeface="Inter" panose="02000503000000020004" pitchFamily="2" charset="0"/>
          <a:cs typeface="+mn-cs"/>
        </a:defRPr>
      </a:lvl3pPr>
      <a:lvl4pPr marL="1314450" indent="-285750" algn="l" defTabSz="685800" rtl="0" eaLnBrk="1" latinLnBrk="0" hangingPunct="1">
        <a:lnSpc>
          <a:spcPct val="100000"/>
        </a:lnSpc>
        <a:spcBef>
          <a:spcPts val="0"/>
        </a:spcBef>
        <a:buFont typeface="Arial" panose="020B0604020202020204" pitchFamily="34" charset="0"/>
        <a:buChar char="•"/>
        <a:defRPr sz="1550" kern="1200" spc="0" baseline="0">
          <a:solidFill>
            <a:schemeClr val="bg2"/>
          </a:solidFill>
          <a:latin typeface="+mn-lt"/>
          <a:ea typeface="Inter" panose="02000503000000020004" pitchFamily="2" charset="0"/>
          <a:cs typeface="+mn-cs"/>
        </a:defRPr>
      </a:lvl4pPr>
      <a:lvl5pPr marL="1657350" indent="-285750" algn="l" defTabSz="685800" rtl="0" eaLnBrk="1" latinLnBrk="0" hangingPunct="1">
        <a:lnSpc>
          <a:spcPct val="100000"/>
        </a:lnSpc>
        <a:spcBef>
          <a:spcPts val="0"/>
        </a:spcBef>
        <a:buFont typeface="Arial" panose="020B0604020202020204" pitchFamily="34" charset="0"/>
        <a:buChar char="•"/>
        <a:defRPr sz="1550" kern="1200" spc="0" baseline="0">
          <a:solidFill>
            <a:schemeClr val="bg2"/>
          </a:solidFill>
          <a:latin typeface="+mn-lt"/>
          <a:ea typeface="Inter" panose="02000503000000020004"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9.jp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6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0.jpeg"/><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CCA89-81EE-2AEF-A8CD-60500C3BC633}"/>
              </a:ext>
            </a:extLst>
          </p:cNvPr>
          <p:cNvSpPr>
            <a:spLocks noGrp="1"/>
          </p:cNvSpPr>
          <p:nvPr>
            <p:ph type="ctrTitle"/>
          </p:nvPr>
        </p:nvSpPr>
        <p:spPr/>
        <p:txBody>
          <a:bodyPr>
            <a:normAutofit fontScale="90000"/>
          </a:bodyPr>
          <a:lstStyle/>
          <a:p>
            <a:r>
              <a:rPr lang="en-US" sz="2800" dirty="0"/>
              <a:t>City of Lake City</a:t>
            </a:r>
            <a:br>
              <a:rPr lang="en-US" sz="2800" dirty="0"/>
            </a:br>
            <a:r>
              <a:rPr lang="en-US" sz="2800" dirty="0"/>
              <a:t>Forensic Accounting Consulting Engagement</a:t>
            </a:r>
          </a:p>
        </p:txBody>
      </p:sp>
      <p:sp>
        <p:nvSpPr>
          <p:cNvPr id="3" name="Subtitle 2">
            <a:extLst>
              <a:ext uri="{FF2B5EF4-FFF2-40B4-BE49-F238E27FC236}">
                <a16:creationId xmlns:a16="http://schemas.microsoft.com/office/drawing/2014/main" id="{CD21295A-89E8-6D72-1B9E-D8BF416CDA8C}"/>
              </a:ext>
            </a:extLst>
          </p:cNvPr>
          <p:cNvSpPr>
            <a:spLocks noGrp="1"/>
          </p:cNvSpPr>
          <p:nvPr>
            <p:ph type="subTitle" idx="1"/>
          </p:nvPr>
        </p:nvSpPr>
        <p:spPr/>
        <p:txBody>
          <a:bodyPr/>
          <a:lstStyle/>
          <a:p>
            <a:r>
              <a:rPr lang="en-US" dirty="0"/>
              <a:t>January 20, 2026</a:t>
            </a:r>
          </a:p>
        </p:txBody>
      </p:sp>
      <p:sp>
        <p:nvSpPr>
          <p:cNvPr id="4" name="Picture Placeholder 3">
            <a:extLst>
              <a:ext uri="{FF2B5EF4-FFF2-40B4-BE49-F238E27FC236}">
                <a16:creationId xmlns:a16="http://schemas.microsoft.com/office/drawing/2014/main" id="{369E520B-B85B-964C-9F82-ED01E182CD65}"/>
              </a:ext>
            </a:extLst>
          </p:cNvPr>
          <p:cNvSpPr>
            <a:spLocks noGrp="1"/>
          </p:cNvSpPr>
          <p:nvPr>
            <p:ph type="pic" sz="quarter" idx="10"/>
          </p:nvPr>
        </p:nvSpPr>
        <p:spPr/>
        <p:txBody>
          <a:bodyPr/>
          <a:lstStyle/>
          <a:p>
            <a:endParaRPr lang="en-US"/>
          </a:p>
        </p:txBody>
      </p:sp>
      <p:pic>
        <p:nvPicPr>
          <p:cNvPr id="5" name="Picture Placeholder 5">
            <a:extLst>
              <a:ext uri="{FF2B5EF4-FFF2-40B4-BE49-F238E27FC236}">
                <a16:creationId xmlns:a16="http://schemas.microsoft.com/office/drawing/2014/main" id="{AE4D3E79-91A9-E529-FD7E-2A7F5CD11F79}"/>
              </a:ext>
            </a:extLst>
          </p:cNvPr>
          <p:cNvPicPr>
            <a:picLocks noChangeAspect="1"/>
          </p:cNvPicPr>
          <p:nvPr/>
        </p:nvPicPr>
        <p:blipFill>
          <a:blip r:embed="rId2" cstate="print">
            <a:extLst>
              <a:ext uri="{28A0092B-C50C-407E-A947-70E740481C1C}">
                <a14:useLocalDpi xmlns:a14="http://schemas.microsoft.com/office/drawing/2010/main" val="0"/>
              </a:ext>
            </a:extLst>
          </a:blip>
          <a:srcRect t="17428" b="17428"/>
          <a:stretch/>
        </p:blipFill>
        <p:spPr>
          <a:xfrm>
            <a:off x="-1" y="-1"/>
            <a:ext cx="12192000" cy="5300663"/>
          </a:xfrm>
          <a:prstGeom prst="rect">
            <a:avLst/>
          </a:prstGeom>
          <a:solidFill>
            <a:schemeClr val="tx2"/>
          </a:solidFill>
        </p:spPr>
      </p:pic>
    </p:spTree>
    <p:extLst>
      <p:ext uri="{BB962C8B-B14F-4D97-AF65-F5344CB8AC3E}">
        <p14:creationId xmlns:p14="http://schemas.microsoft.com/office/powerpoint/2010/main" val="3367302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4D650-AB83-1327-C400-3149D82E9773}"/>
              </a:ext>
            </a:extLst>
          </p:cNvPr>
          <p:cNvSpPr>
            <a:spLocks noGrp="1"/>
          </p:cNvSpPr>
          <p:nvPr>
            <p:ph type="title"/>
          </p:nvPr>
        </p:nvSpPr>
        <p:spPr/>
        <p:txBody>
          <a:bodyPr/>
          <a:lstStyle/>
          <a:p>
            <a:r>
              <a:rPr lang="en-US" dirty="0"/>
              <a:t>Bidding</a:t>
            </a:r>
          </a:p>
        </p:txBody>
      </p:sp>
      <p:sp>
        <p:nvSpPr>
          <p:cNvPr id="3" name="Content Placeholder 2">
            <a:extLst>
              <a:ext uri="{FF2B5EF4-FFF2-40B4-BE49-F238E27FC236}">
                <a16:creationId xmlns:a16="http://schemas.microsoft.com/office/drawing/2014/main" id="{7EC4C794-F375-30D8-D923-810BFBC8DE1C}"/>
              </a:ext>
            </a:extLst>
          </p:cNvPr>
          <p:cNvSpPr>
            <a:spLocks noGrp="1"/>
          </p:cNvSpPr>
          <p:nvPr>
            <p:ph idx="1"/>
          </p:nvPr>
        </p:nvSpPr>
        <p:spPr/>
        <p:txBody>
          <a:bodyPr/>
          <a:lstStyle/>
          <a:p>
            <a:r>
              <a:rPr lang="en-US" dirty="0"/>
              <a:t>We identified 80 vendors that </a:t>
            </a:r>
            <a:r>
              <a:rPr lang="en-US"/>
              <a:t>had individual purchases </a:t>
            </a:r>
            <a:r>
              <a:rPr lang="en-US" dirty="0"/>
              <a:t>over $5,000 requiring the City to obtain bids. </a:t>
            </a:r>
          </a:p>
          <a:p>
            <a:endParaRPr lang="en-US" dirty="0"/>
          </a:p>
          <a:p>
            <a:r>
              <a:rPr lang="en-US" dirty="0"/>
              <a:t>We tested 6 of these individual vendors. </a:t>
            </a:r>
          </a:p>
          <a:p>
            <a:endParaRPr lang="en-US" dirty="0"/>
          </a:p>
          <a:p>
            <a:r>
              <a:rPr lang="en-US" dirty="0"/>
              <a:t>We noted instances where the city had delegated the bidding process to the general contractor. For example, we verified that AECOM was the vendor that completed the bidding process for the City and the City selected Digging Deeper Construction, LLC from that process.</a:t>
            </a:r>
          </a:p>
          <a:p>
            <a:endParaRPr lang="en-US" dirty="0"/>
          </a:p>
          <a:p>
            <a:r>
              <a:rPr lang="en-US" dirty="0"/>
              <a:t>However, we did note other projects where the bidding process was not followed and the contract was provided to a specific vendor. One of these vendors was a conflict of interest, which was not approved by the City Council.    </a:t>
            </a:r>
          </a:p>
          <a:p>
            <a:endParaRPr lang="en-US" dirty="0"/>
          </a:p>
          <a:p>
            <a:pPr marL="0" indent="0">
              <a:buNone/>
            </a:pPr>
            <a:r>
              <a:rPr lang="en-US" dirty="0"/>
              <a:t> </a:t>
            </a:r>
          </a:p>
        </p:txBody>
      </p:sp>
    </p:spTree>
    <p:extLst>
      <p:ext uri="{BB962C8B-B14F-4D97-AF65-F5344CB8AC3E}">
        <p14:creationId xmlns:p14="http://schemas.microsoft.com/office/powerpoint/2010/main" val="6649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408DA-D6D0-278E-16D3-219D070114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9BF412-9FBC-ECED-8EE6-002240374985}"/>
              </a:ext>
            </a:extLst>
          </p:cNvPr>
          <p:cNvSpPr>
            <a:spLocks noGrp="1"/>
          </p:cNvSpPr>
          <p:nvPr>
            <p:ph type="title"/>
          </p:nvPr>
        </p:nvSpPr>
        <p:spPr/>
        <p:txBody>
          <a:bodyPr/>
          <a:lstStyle/>
          <a:p>
            <a:r>
              <a:rPr lang="en-US" dirty="0"/>
              <a:t>Federal Grants</a:t>
            </a:r>
          </a:p>
        </p:txBody>
      </p:sp>
      <p:sp>
        <p:nvSpPr>
          <p:cNvPr id="3" name="Content Placeholder 2">
            <a:extLst>
              <a:ext uri="{FF2B5EF4-FFF2-40B4-BE49-F238E27FC236}">
                <a16:creationId xmlns:a16="http://schemas.microsoft.com/office/drawing/2014/main" id="{D643A9B2-09F3-9B5D-D38F-B2B6D6DA3220}"/>
              </a:ext>
            </a:extLst>
          </p:cNvPr>
          <p:cNvSpPr>
            <a:spLocks noGrp="1"/>
          </p:cNvSpPr>
          <p:nvPr>
            <p:ph idx="1"/>
          </p:nvPr>
        </p:nvSpPr>
        <p:spPr/>
        <p:txBody>
          <a:bodyPr/>
          <a:lstStyle/>
          <a:p>
            <a:r>
              <a:rPr lang="en-US" dirty="0"/>
              <a:t>Fiscal year 2022, the financial auditors selected </a:t>
            </a:r>
            <a:r>
              <a:rPr lang="en-US" b="1" dirty="0"/>
              <a:t>2</a:t>
            </a:r>
            <a:r>
              <a:rPr lang="en-US" dirty="0"/>
              <a:t> federal programs for testing: Waster and Waste Disposal Systems for Rural Communities and Economic Adjustment Assistance. </a:t>
            </a:r>
          </a:p>
          <a:p>
            <a:endParaRPr lang="en-US" dirty="0"/>
          </a:p>
          <a:p>
            <a:r>
              <a:rPr lang="en-US" dirty="0"/>
              <a:t>Fiscal year 2023, the financial auditors selected </a:t>
            </a:r>
            <a:r>
              <a:rPr lang="en-US" b="1" dirty="0"/>
              <a:t>1</a:t>
            </a:r>
            <a:r>
              <a:rPr lang="en-US" dirty="0"/>
              <a:t> federal programs for testing: Water and Waste Disposal Systems for Rural Communities. </a:t>
            </a:r>
          </a:p>
          <a:p>
            <a:endParaRPr lang="en-US" dirty="0"/>
          </a:p>
          <a:p>
            <a:r>
              <a:rPr lang="en-US" dirty="0"/>
              <a:t>We selected the Environmental Protection Agency Waste Water Treatment Plant and COVID  Recovery Funds (ARPA)</a:t>
            </a:r>
          </a:p>
          <a:p>
            <a:endParaRPr lang="en-US" dirty="0"/>
          </a:p>
          <a:p>
            <a:r>
              <a:rPr lang="en-US" dirty="0"/>
              <a:t>No findings noted for the EPA Agency Waste Water Treatment Plant. </a:t>
            </a:r>
          </a:p>
          <a:p>
            <a:endParaRPr lang="en-US" dirty="0"/>
          </a:p>
          <a:p>
            <a:r>
              <a:rPr lang="en-US" dirty="0"/>
              <a:t>COVID Recovery Funds showed possible noncompliance with the spending of the funds. </a:t>
            </a:r>
          </a:p>
        </p:txBody>
      </p:sp>
    </p:spTree>
    <p:extLst>
      <p:ext uri="{BB962C8B-B14F-4D97-AF65-F5344CB8AC3E}">
        <p14:creationId xmlns:p14="http://schemas.microsoft.com/office/powerpoint/2010/main" val="1006941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B86CD-7290-1CFA-A930-2E1476A240B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46CA418-DB1D-FA38-F0C8-461CFE847ECE}"/>
              </a:ext>
            </a:extLst>
          </p:cNvPr>
          <p:cNvSpPr>
            <a:spLocks noGrp="1"/>
          </p:cNvSpPr>
          <p:nvPr>
            <p:ph type="title"/>
          </p:nvPr>
        </p:nvSpPr>
        <p:spPr>
          <a:xfrm>
            <a:off x="304799" y="377688"/>
            <a:ext cx="7863840" cy="1033271"/>
          </a:xfrm>
        </p:spPr>
        <p:txBody>
          <a:bodyPr anchor="ctr">
            <a:normAutofit/>
          </a:bodyPr>
          <a:lstStyle/>
          <a:p>
            <a:r>
              <a:rPr lang="en-US" dirty="0"/>
              <a:t>Examples Of Spending/Losses</a:t>
            </a:r>
          </a:p>
        </p:txBody>
      </p:sp>
      <p:pic>
        <p:nvPicPr>
          <p:cNvPr id="4" name="Content Placeholder 3" descr="Magnifying glass showing decling performance">
            <a:extLst>
              <a:ext uri="{FF2B5EF4-FFF2-40B4-BE49-F238E27FC236}">
                <a16:creationId xmlns:a16="http://schemas.microsoft.com/office/drawing/2014/main" id="{613B7B47-B1E8-79EA-6631-F7D7D928F9DD}"/>
              </a:ext>
            </a:extLst>
          </p:cNvPr>
          <p:cNvPicPr>
            <a:picLocks noGrp="1" noChangeAspect="1"/>
          </p:cNvPicPr>
          <p:nvPr>
            <p:ph idx="10"/>
          </p:nvPr>
        </p:nvPicPr>
        <p:blipFill>
          <a:blip r:embed="rId3">
            <a:extLst>
              <a:ext uri="{28A0092B-C50C-407E-A947-70E740481C1C}">
                <a14:useLocalDpi xmlns:a14="http://schemas.microsoft.com/office/drawing/2010/main" val="0"/>
              </a:ext>
            </a:extLst>
          </a:blip>
          <a:srcRect/>
          <a:stretch/>
        </p:blipFill>
        <p:spPr>
          <a:xfrm>
            <a:off x="8839200" y="2311788"/>
            <a:ext cx="3048000" cy="2034400"/>
          </a:xfrm>
        </p:spPr>
      </p:pic>
      <p:graphicFrame>
        <p:nvGraphicFramePr>
          <p:cNvPr id="10" name="Content Placeholder 7">
            <a:extLst>
              <a:ext uri="{FF2B5EF4-FFF2-40B4-BE49-F238E27FC236}">
                <a16:creationId xmlns:a16="http://schemas.microsoft.com/office/drawing/2014/main" id="{0317D9DF-31DD-4A70-B044-2D9F3306C1C5}"/>
              </a:ext>
            </a:extLst>
          </p:cNvPr>
          <p:cNvGraphicFramePr>
            <a:graphicFrameLocks noGrp="1"/>
          </p:cNvGraphicFramePr>
          <p:nvPr>
            <p:ph idx="1"/>
            <p:extLst>
              <p:ext uri="{D42A27DB-BD31-4B8C-83A1-F6EECF244321}">
                <p14:modId xmlns:p14="http://schemas.microsoft.com/office/powerpoint/2010/main" val="3505452083"/>
              </p:ext>
            </p:extLst>
          </p:nvPr>
        </p:nvGraphicFramePr>
        <p:xfrm>
          <a:off x="304796" y="1534014"/>
          <a:ext cx="7863840" cy="49934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58447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23410-0409-D85D-7FE9-3489B7473495}"/>
            </a:ext>
          </a:extLst>
        </p:cNvPr>
        <p:cNvGrpSpPr/>
        <p:nvPr/>
      </p:nvGrpSpPr>
      <p:grpSpPr>
        <a:xfrm>
          <a:off x="0" y="0"/>
          <a:ext cx="0" cy="0"/>
          <a:chOff x="0" y="0"/>
          <a:chExt cx="0" cy="0"/>
        </a:xfrm>
      </p:grpSpPr>
      <p:pic>
        <p:nvPicPr>
          <p:cNvPr id="4" name="Content Placeholder 3" descr="Magnifying glasses on yellow backdrop">
            <a:extLst>
              <a:ext uri="{FF2B5EF4-FFF2-40B4-BE49-F238E27FC236}">
                <a16:creationId xmlns:a16="http://schemas.microsoft.com/office/drawing/2014/main" id="{8AD7EE1E-69C8-7E62-27DA-D599277EB288}"/>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8474" r="18474"/>
          <a:stretch/>
        </p:blipFill>
        <p:spPr/>
      </p:pic>
      <p:sp>
        <p:nvSpPr>
          <p:cNvPr id="7" name="Title 6">
            <a:extLst>
              <a:ext uri="{FF2B5EF4-FFF2-40B4-BE49-F238E27FC236}">
                <a16:creationId xmlns:a16="http://schemas.microsoft.com/office/drawing/2014/main" id="{DF197F99-2747-CB9C-39EE-E8E104F9A069}"/>
              </a:ext>
            </a:extLst>
          </p:cNvPr>
          <p:cNvSpPr>
            <a:spLocks noGrp="1"/>
          </p:cNvSpPr>
          <p:nvPr>
            <p:ph type="title"/>
          </p:nvPr>
        </p:nvSpPr>
        <p:spPr/>
        <p:txBody>
          <a:bodyPr anchor="ctr">
            <a:normAutofit fontScale="90000"/>
          </a:bodyPr>
          <a:lstStyle/>
          <a:p>
            <a:r>
              <a:rPr lang="en-US" dirty="0"/>
              <a:t>Eide Bailly Internal Control Observations</a:t>
            </a:r>
          </a:p>
        </p:txBody>
      </p:sp>
      <p:graphicFrame>
        <p:nvGraphicFramePr>
          <p:cNvPr id="10" name="Content Placeholder 7">
            <a:extLst>
              <a:ext uri="{FF2B5EF4-FFF2-40B4-BE49-F238E27FC236}">
                <a16:creationId xmlns:a16="http://schemas.microsoft.com/office/drawing/2014/main" id="{4F3C3B24-A3BE-BE82-DAB7-60831765A538}"/>
              </a:ext>
            </a:extLst>
          </p:cNvPr>
          <p:cNvGraphicFramePr>
            <a:graphicFrameLocks noGrp="1"/>
          </p:cNvGraphicFramePr>
          <p:nvPr>
            <p:ph sz="quarter" idx="12"/>
            <p:extLst>
              <p:ext uri="{D42A27DB-BD31-4B8C-83A1-F6EECF244321}">
                <p14:modId xmlns:p14="http://schemas.microsoft.com/office/powerpoint/2010/main" val="3883717386"/>
              </p:ext>
            </p:extLst>
          </p:nvPr>
        </p:nvGraphicFramePr>
        <p:xfrm>
          <a:off x="6240463" y="1201738"/>
          <a:ext cx="5499100" cy="4949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0867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23F962-E886-549B-835A-182B8AAD73DE}"/>
              </a:ext>
            </a:extLst>
          </p:cNvPr>
          <p:cNvSpPr>
            <a:spLocks noGrp="1"/>
          </p:cNvSpPr>
          <p:nvPr>
            <p:ph type="body" sz="quarter" idx="11"/>
          </p:nvPr>
        </p:nvSpPr>
        <p:spPr>
          <a:xfrm>
            <a:off x="7899401" y="5551068"/>
            <a:ext cx="4114800" cy="338554"/>
          </a:xfrm>
        </p:spPr>
        <p:txBody>
          <a:bodyPr/>
          <a:lstStyle/>
          <a:p>
            <a:r>
              <a:rPr lang="en-US" dirty="0"/>
              <a:t>Brandon Waldren</a:t>
            </a:r>
          </a:p>
        </p:txBody>
      </p:sp>
      <p:sp>
        <p:nvSpPr>
          <p:cNvPr id="3" name="Text Placeholder 2">
            <a:extLst>
              <a:ext uri="{FF2B5EF4-FFF2-40B4-BE49-F238E27FC236}">
                <a16:creationId xmlns:a16="http://schemas.microsoft.com/office/drawing/2014/main" id="{FE92FF0B-6BE4-508C-42A6-0BBEEF55BCC5}"/>
              </a:ext>
            </a:extLst>
          </p:cNvPr>
          <p:cNvSpPr>
            <a:spLocks noGrp="1"/>
          </p:cNvSpPr>
          <p:nvPr>
            <p:ph type="body" sz="quarter" idx="12"/>
          </p:nvPr>
        </p:nvSpPr>
        <p:spPr>
          <a:xfrm>
            <a:off x="7899401" y="5863507"/>
            <a:ext cx="4114800" cy="318100"/>
          </a:xfrm>
        </p:spPr>
        <p:txBody>
          <a:bodyPr/>
          <a:lstStyle/>
          <a:p>
            <a:r>
              <a:rPr lang="en-US" dirty="0"/>
              <a:t>bwaldren@eidebailly.com</a:t>
            </a:r>
          </a:p>
        </p:txBody>
      </p:sp>
    </p:spTree>
    <p:extLst>
      <p:ext uri="{BB962C8B-B14F-4D97-AF65-F5344CB8AC3E}">
        <p14:creationId xmlns:p14="http://schemas.microsoft.com/office/powerpoint/2010/main" val="3004372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9745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9FEE7D3-2F35-96F5-9101-9416A766DB71}"/>
              </a:ext>
            </a:extLst>
          </p:cNvPr>
          <p:cNvSpPr>
            <a:spLocks noGrp="1"/>
          </p:cNvSpPr>
          <p:nvPr>
            <p:ph type="body" sz="quarter" idx="18"/>
          </p:nvPr>
        </p:nvSpPr>
        <p:spPr>
          <a:xfrm>
            <a:off x="2782633" y="5159503"/>
            <a:ext cx="2426476" cy="247419"/>
          </a:xfrm>
        </p:spPr>
        <p:txBody>
          <a:bodyPr/>
          <a:lstStyle/>
          <a:p>
            <a:r>
              <a:rPr lang="en-US"/>
              <a:t>Senior Manager of Fraud and Forensic Advisory Services</a:t>
            </a:r>
          </a:p>
        </p:txBody>
      </p:sp>
      <p:sp>
        <p:nvSpPr>
          <p:cNvPr id="22" name="Title 21">
            <a:extLst>
              <a:ext uri="{FF2B5EF4-FFF2-40B4-BE49-F238E27FC236}">
                <a16:creationId xmlns:a16="http://schemas.microsoft.com/office/drawing/2014/main" id="{05273AED-FB9A-F4AA-8E42-FBD88EDF7DAC}"/>
              </a:ext>
            </a:extLst>
          </p:cNvPr>
          <p:cNvSpPr>
            <a:spLocks noGrp="1"/>
          </p:cNvSpPr>
          <p:nvPr>
            <p:ph type="title"/>
          </p:nvPr>
        </p:nvSpPr>
        <p:spPr>
          <a:xfrm>
            <a:off x="0" y="278150"/>
            <a:ext cx="12192000" cy="498598"/>
          </a:xfrm>
          <a:solidFill>
            <a:schemeClr val="tx2"/>
          </a:solidFill>
        </p:spPr>
        <p:txBody>
          <a:bodyPr/>
          <a:lstStyle/>
          <a:p>
            <a:r>
              <a:rPr lang="en-US" dirty="0">
                <a:solidFill>
                  <a:schemeClr val="bg1"/>
                </a:solidFill>
              </a:rPr>
              <a:t> </a:t>
            </a:r>
          </a:p>
        </p:txBody>
      </p:sp>
      <p:pic>
        <p:nvPicPr>
          <p:cNvPr id="21" name="Picture Placeholder 20" descr="A person in a suit&#10;&#10;AI-generated content may be incorrect.">
            <a:extLst>
              <a:ext uri="{FF2B5EF4-FFF2-40B4-BE49-F238E27FC236}">
                <a16:creationId xmlns:a16="http://schemas.microsoft.com/office/drawing/2014/main" id="{815FA2DB-8C1C-668D-78BA-D7FB21A1880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545" b="4545"/>
          <a:stretch/>
        </p:blipFill>
        <p:spPr>
          <a:xfrm>
            <a:off x="2429672" y="1574787"/>
            <a:ext cx="3132398" cy="3132397"/>
          </a:xfrm>
        </p:spPr>
      </p:pic>
      <p:sp>
        <p:nvSpPr>
          <p:cNvPr id="13" name="Text Placeholder 12">
            <a:extLst>
              <a:ext uri="{FF2B5EF4-FFF2-40B4-BE49-F238E27FC236}">
                <a16:creationId xmlns:a16="http://schemas.microsoft.com/office/drawing/2014/main" id="{E472C1A6-2DBD-AFCC-6E60-7DC9D2591DDC}"/>
              </a:ext>
            </a:extLst>
          </p:cNvPr>
          <p:cNvSpPr>
            <a:spLocks noGrp="1"/>
          </p:cNvSpPr>
          <p:nvPr>
            <p:ph type="body" sz="quarter" idx="19"/>
          </p:nvPr>
        </p:nvSpPr>
        <p:spPr>
          <a:xfrm>
            <a:off x="2782633" y="4805402"/>
            <a:ext cx="2426476" cy="255883"/>
          </a:xfrm>
        </p:spPr>
        <p:txBody>
          <a:bodyPr/>
          <a:lstStyle/>
          <a:p>
            <a:r>
              <a:rPr lang="en-US"/>
              <a:t>Brandon Waldren</a:t>
            </a:r>
          </a:p>
        </p:txBody>
      </p:sp>
      <p:sp>
        <p:nvSpPr>
          <p:cNvPr id="6" name="TextBox 5">
            <a:extLst>
              <a:ext uri="{FF2B5EF4-FFF2-40B4-BE49-F238E27FC236}">
                <a16:creationId xmlns:a16="http://schemas.microsoft.com/office/drawing/2014/main" id="{A02F1152-4613-BF0D-E22E-B1DC670EF318}"/>
              </a:ext>
            </a:extLst>
          </p:cNvPr>
          <p:cNvSpPr txBox="1"/>
          <p:nvPr/>
        </p:nvSpPr>
        <p:spPr>
          <a:xfrm>
            <a:off x="6531428" y="1868481"/>
            <a:ext cx="4582886" cy="2862322"/>
          </a:xfrm>
          <a:prstGeom prst="rect">
            <a:avLst/>
          </a:prstGeom>
          <a:noFill/>
        </p:spPr>
        <p:txBody>
          <a:bodyPr wrap="square" rtlCol="0">
            <a:spAutoFit/>
          </a:bodyPr>
          <a:lstStyle/>
          <a:p>
            <a:pPr marL="285750" indent="-285750">
              <a:buFont typeface="Arial" panose="020B0604020202020204" pitchFamily="34" charset="0"/>
              <a:buChar char="•"/>
            </a:pPr>
            <a:r>
              <a:rPr lang="en-US" dirty="0"/>
              <a:t>Certified Public Accountant (CPA)</a:t>
            </a:r>
          </a:p>
          <a:p>
            <a:pPr marL="285750" indent="-285750">
              <a:buFont typeface="Arial" panose="020B0604020202020204" pitchFamily="34" charset="0"/>
              <a:buChar char="•"/>
            </a:pPr>
            <a:r>
              <a:rPr lang="en-US" dirty="0"/>
              <a:t>Certified Fraud Examiner (CFE)</a:t>
            </a:r>
          </a:p>
          <a:p>
            <a:pPr marL="285750" indent="-285750">
              <a:buFont typeface="Arial" panose="020B0604020202020204" pitchFamily="34" charset="0"/>
              <a:buChar char="•"/>
            </a:pPr>
            <a:r>
              <a:rPr lang="en-US" dirty="0"/>
              <a:t>Certified Forensic Interviewer (CFI)</a:t>
            </a:r>
          </a:p>
          <a:p>
            <a:pPr marL="285750" indent="-285750">
              <a:buFont typeface="Arial" panose="020B0604020202020204" pitchFamily="34" charset="0"/>
              <a:buChar char="•"/>
            </a:pPr>
            <a:r>
              <a:rPr lang="en-US" dirty="0"/>
              <a:t>Certified Peace Investigative Interviewer (CPII)</a:t>
            </a:r>
          </a:p>
          <a:p>
            <a:pPr marL="285750" indent="-285750">
              <a:buFont typeface="Arial" panose="020B0604020202020204" pitchFamily="34" charset="0"/>
              <a:buChar char="•"/>
            </a:pPr>
            <a:r>
              <a:rPr lang="en-US" dirty="0"/>
              <a:t>13 years experience in public accounting</a:t>
            </a:r>
          </a:p>
          <a:p>
            <a:pPr marL="285750" indent="-285750">
              <a:buFont typeface="Arial" panose="020B0604020202020204" pitchFamily="34" charset="0"/>
              <a:buChar char="•"/>
            </a:pPr>
            <a:r>
              <a:rPr lang="en-US" dirty="0"/>
              <a:t>11 years experience in government accounting</a:t>
            </a:r>
          </a:p>
          <a:p>
            <a:pPr marL="285750" indent="-285750">
              <a:buFont typeface="Arial" panose="020B0604020202020204" pitchFamily="34" charset="0"/>
              <a:buChar char="•"/>
            </a:pPr>
            <a:r>
              <a:rPr lang="en-US" dirty="0"/>
              <a:t>6 years experience in fraud and forensics with government entities</a:t>
            </a:r>
          </a:p>
        </p:txBody>
      </p:sp>
    </p:spTree>
    <p:extLst>
      <p:ext uri="{BB962C8B-B14F-4D97-AF65-F5344CB8AC3E}">
        <p14:creationId xmlns:p14="http://schemas.microsoft.com/office/powerpoint/2010/main" val="1635372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Close-up of woman's hands typing and using a trackpad on a laptop with mug">
            <a:extLst>
              <a:ext uri="{FF2B5EF4-FFF2-40B4-BE49-F238E27FC236}">
                <a16:creationId xmlns:a16="http://schemas.microsoft.com/office/drawing/2014/main" id="{E01C293A-181E-789A-EC40-DCA3CB0B7B0F}"/>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31088" r="31088"/>
          <a:stretch/>
        </p:blipFill>
        <p:spPr/>
      </p:pic>
      <p:sp>
        <p:nvSpPr>
          <p:cNvPr id="4" name="Title 3">
            <a:extLst>
              <a:ext uri="{FF2B5EF4-FFF2-40B4-BE49-F238E27FC236}">
                <a16:creationId xmlns:a16="http://schemas.microsoft.com/office/drawing/2014/main" id="{D009DC8D-231C-D6F2-04A6-A17A4D3248B1}"/>
              </a:ext>
            </a:extLst>
          </p:cNvPr>
          <p:cNvSpPr>
            <a:spLocks noGrp="1"/>
          </p:cNvSpPr>
          <p:nvPr>
            <p:ph type="title"/>
          </p:nvPr>
        </p:nvSpPr>
        <p:spPr>
          <a:solidFill>
            <a:schemeClr val="tx2"/>
          </a:solidFill>
        </p:spPr>
        <p:txBody>
          <a:bodyPr/>
          <a:lstStyle/>
          <a:p>
            <a:r>
              <a:rPr lang="en-US" sz="3600">
                <a:solidFill>
                  <a:schemeClr val="bg1"/>
                </a:solidFill>
              </a:rPr>
              <a:t> Forensic Engagement</a:t>
            </a:r>
          </a:p>
        </p:txBody>
      </p:sp>
      <p:sp>
        <p:nvSpPr>
          <p:cNvPr id="3" name="Content Placeholder 2">
            <a:extLst>
              <a:ext uri="{FF2B5EF4-FFF2-40B4-BE49-F238E27FC236}">
                <a16:creationId xmlns:a16="http://schemas.microsoft.com/office/drawing/2014/main" id="{7D99474E-AD27-E8BF-A758-E46DB7127116}"/>
              </a:ext>
            </a:extLst>
          </p:cNvPr>
          <p:cNvSpPr>
            <a:spLocks noGrp="1"/>
          </p:cNvSpPr>
          <p:nvPr>
            <p:ph sz="quarter" idx="12"/>
          </p:nvPr>
        </p:nvSpPr>
        <p:spPr/>
        <p:txBody>
          <a:bodyPr>
            <a:normAutofit/>
          </a:bodyPr>
          <a:lstStyle/>
          <a:p>
            <a:pPr marL="0" indent="0">
              <a:buNone/>
              <a:defRPr sz="1800"/>
            </a:pPr>
            <a:r>
              <a:rPr lang="en-US" sz="2800" dirty="0"/>
              <a:t>Timeframe: July 1, 2021 through June 30, 2024 (Fiscal 2022-2024)</a:t>
            </a:r>
          </a:p>
          <a:p>
            <a:pPr marL="0" indent="0">
              <a:buNone/>
              <a:defRPr sz="1800"/>
            </a:pPr>
            <a:endParaRPr lang="en-US" sz="2800" dirty="0"/>
          </a:p>
          <a:p>
            <a:pPr marL="0" indent="0">
              <a:buNone/>
              <a:defRPr sz="1800"/>
            </a:pPr>
            <a:r>
              <a:rPr lang="en-US" sz="2800" dirty="0"/>
              <a:t>Procedures To Perform:</a:t>
            </a:r>
          </a:p>
          <a:p>
            <a:pPr>
              <a:defRPr sz="1800"/>
            </a:pPr>
            <a:r>
              <a:rPr lang="en-US" sz="2800" dirty="0"/>
              <a:t>Analysis of Books and Records </a:t>
            </a:r>
            <a:endParaRPr lang="en-US" sz="2800" b="1" dirty="0"/>
          </a:p>
          <a:p>
            <a:pPr>
              <a:defRPr sz="1800"/>
            </a:pPr>
            <a:r>
              <a:rPr lang="en-US" sz="2800" dirty="0"/>
              <a:t>Voluntary Interviews </a:t>
            </a:r>
            <a:endParaRPr lang="en-US" sz="2800" b="1" dirty="0"/>
          </a:p>
          <a:p>
            <a:pPr marL="0" indent="0">
              <a:buNone/>
              <a:defRPr sz="1800"/>
            </a:pPr>
            <a:endParaRPr lang="en-US" sz="2800" dirty="0"/>
          </a:p>
          <a:p>
            <a:pPr marL="0" indent="0">
              <a:buNone/>
              <a:defRPr sz="1800"/>
            </a:pPr>
            <a:r>
              <a:rPr lang="en-US" sz="2800" dirty="0"/>
              <a:t>Scope Limitations: </a:t>
            </a:r>
          </a:p>
          <a:p>
            <a:pPr>
              <a:defRPr sz="1800"/>
            </a:pPr>
            <a:r>
              <a:rPr lang="en-US" sz="2800" dirty="0"/>
              <a:t>Forensic Accounting v. Financial Statement Audit </a:t>
            </a:r>
          </a:p>
        </p:txBody>
      </p:sp>
    </p:spTree>
    <p:extLst>
      <p:ext uri="{BB962C8B-B14F-4D97-AF65-F5344CB8AC3E}">
        <p14:creationId xmlns:p14="http://schemas.microsoft.com/office/powerpoint/2010/main" val="1724047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15504-6687-C2FC-6740-81F21940C3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9E8373C-471F-9B2C-AFA1-AA5BDCE1A28F}"/>
              </a:ext>
            </a:extLst>
          </p:cNvPr>
          <p:cNvSpPr>
            <a:spLocks noGrp="1"/>
          </p:cNvSpPr>
          <p:nvPr>
            <p:ph type="title"/>
          </p:nvPr>
        </p:nvSpPr>
        <p:spPr>
          <a:solidFill>
            <a:schemeClr val="tx2"/>
          </a:solidFill>
        </p:spPr>
        <p:txBody>
          <a:bodyPr/>
          <a:lstStyle/>
          <a:p>
            <a:r>
              <a:rPr lang="en-US" sz="3600" dirty="0">
                <a:solidFill>
                  <a:schemeClr val="bg1"/>
                </a:solidFill>
              </a:rPr>
              <a:t> Definitions</a:t>
            </a:r>
          </a:p>
        </p:txBody>
      </p:sp>
      <p:pic>
        <p:nvPicPr>
          <p:cNvPr id="7" name="Picture Placeholder 6" descr="Close-up of woman's hands typing and using a trackpad on a laptop with mug">
            <a:extLst>
              <a:ext uri="{FF2B5EF4-FFF2-40B4-BE49-F238E27FC236}">
                <a16:creationId xmlns:a16="http://schemas.microsoft.com/office/drawing/2014/main" id="{18CE62E0-79FA-607F-1FBF-D36BC6646F3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37239" r="37239"/>
          <a:stretch/>
        </p:blipFill>
        <p:spPr/>
      </p:pic>
      <p:sp>
        <p:nvSpPr>
          <p:cNvPr id="3" name="Content Placeholder 2">
            <a:extLst>
              <a:ext uri="{FF2B5EF4-FFF2-40B4-BE49-F238E27FC236}">
                <a16:creationId xmlns:a16="http://schemas.microsoft.com/office/drawing/2014/main" id="{9C2B6CE0-1F5F-AFC4-522D-91501353D932}"/>
              </a:ext>
            </a:extLst>
          </p:cNvPr>
          <p:cNvSpPr>
            <a:spLocks noGrp="1"/>
          </p:cNvSpPr>
          <p:nvPr>
            <p:ph sz="quarter" idx="12"/>
          </p:nvPr>
        </p:nvSpPr>
        <p:spPr/>
        <p:txBody>
          <a:bodyPr>
            <a:normAutofit fontScale="85000" lnSpcReduction="10000"/>
          </a:bodyPr>
          <a:lstStyle/>
          <a:p>
            <a:r>
              <a:rPr lang="en-US" sz="2800" b="1" dirty="0"/>
              <a:t>Fraud</a:t>
            </a:r>
            <a:r>
              <a:rPr lang="en-US" sz="2800" dirty="0"/>
              <a:t>– The wrongful or criminal deception intended for financial or personal gain. This includes false representation of fact, making false statements, or by concealment of information. This is proved in court. </a:t>
            </a:r>
          </a:p>
          <a:p>
            <a:endParaRPr lang="en-US" sz="2800" dirty="0"/>
          </a:p>
          <a:p>
            <a:r>
              <a:rPr lang="en-US" sz="2800" b="1" dirty="0"/>
              <a:t>Waste</a:t>
            </a:r>
            <a:r>
              <a:rPr lang="en-US" sz="2800" dirty="0"/>
              <a:t> – Thoughtless or carless expenditure, mismanagement, or abuse of resources to the detriment of the US Government. This also includes incurring unnecessary costs resulting from inefficient or ineffective practices, systems, or controls. This is subjective.</a:t>
            </a:r>
          </a:p>
          <a:p>
            <a:endParaRPr lang="en-US" sz="2800" dirty="0"/>
          </a:p>
          <a:p>
            <a:r>
              <a:rPr lang="en-US" sz="2800" b="1" dirty="0"/>
              <a:t>Abuse</a:t>
            </a:r>
            <a:r>
              <a:rPr lang="en-US" sz="2800" dirty="0"/>
              <a:t>– Excessive or improper use of a thing, or to use something in a manner contrary to the natural or legal rules for its use. This is subjective. </a:t>
            </a:r>
          </a:p>
          <a:p>
            <a:pPr>
              <a:defRPr sz="1800"/>
            </a:pPr>
            <a:endParaRPr lang="en-US" sz="2800" dirty="0"/>
          </a:p>
        </p:txBody>
      </p:sp>
    </p:spTree>
    <p:extLst>
      <p:ext uri="{BB962C8B-B14F-4D97-AF65-F5344CB8AC3E}">
        <p14:creationId xmlns:p14="http://schemas.microsoft.com/office/powerpoint/2010/main" val="4193384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A45E2F0-1F2A-E998-4CE5-9C9CD7C8A4E1}"/>
              </a:ext>
            </a:extLst>
          </p:cNvPr>
          <p:cNvSpPr>
            <a:spLocks noGrp="1"/>
          </p:cNvSpPr>
          <p:nvPr>
            <p:ph type="title"/>
          </p:nvPr>
        </p:nvSpPr>
        <p:spPr/>
        <p:txBody>
          <a:bodyPr>
            <a:normAutofit fontScale="90000"/>
          </a:bodyPr>
          <a:lstStyle/>
          <a:p>
            <a:r>
              <a:rPr lang="en-US" dirty="0"/>
              <a:t>Accounting Records</a:t>
            </a:r>
          </a:p>
        </p:txBody>
      </p:sp>
    </p:spTree>
    <p:extLst>
      <p:ext uri="{BB962C8B-B14F-4D97-AF65-F5344CB8AC3E}">
        <p14:creationId xmlns:p14="http://schemas.microsoft.com/office/powerpoint/2010/main" val="3910925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9E9D0-2F24-B77A-112D-962E84D55F3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8F83C20-0A92-C291-FC32-78872C5988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114921" y="1203960"/>
            <a:ext cx="7962157" cy="4785360"/>
          </a:xfrm>
          <a:prstGeom prst="rect">
            <a:avLst/>
          </a:prstGeom>
          <a:noFill/>
          <a:ln w="88900" cap="sq" cmpd="thickThin">
            <a:solidFill>
              <a:srgbClr val="000000"/>
            </a:solidFill>
            <a:prstDash val="solid"/>
            <a:miter lim="800000"/>
          </a:ln>
          <a:effectLst>
            <a:innerShdw blurRad="76200">
              <a:srgbClr val="000000"/>
            </a:innerShdw>
          </a:effectLst>
        </p:spPr>
      </p:pic>
      <p:sp>
        <p:nvSpPr>
          <p:cNvPr id="5" name="Title 4">
            <a:extLst>
              <a:ext uri="{FF2B5EF4-FFF2-40B4-BE49-F238E27FC236}">
                <a16:creationId xmlns:a16="http://schemas.microsoft.com/office/drawing/2014/main" id="{E75BEA20-ABEA-9064-9494-3941FDD2C8D8}"/>
              </a:ext>
            </a:extLst>
          </p:cNvPr>
          <p:cNvSpPr>
            <a:spLocks noGrp="1"/>
          </p:cNvSpPr>
          <p:nvPr>
            <p:ph type="title"/>
          </p:nvPr>
        </p:nvSpPr>
        <p:spPr>
          <a:xfrm>
            <a:off x="304800" y="-1"/>
            <a:ext cx="11582400" cy="848411"/>
          </a:xfrm>
        </p:spPr>
        <p:txBody>
          <a:bodyPr vert="horz" lIns="0" tIns="45720" rIns="0" bIns="45720" rtlCol="0" anchor="b" anchorCtr="0">
            <a:normAutofit/>
          </a:bodyPr>
          <a:lstStyle/>
          <a:p>
            <a:r>
              <a:rPr lang="en-US" b="1" kern="1200" cap="none" baseline="0" dirty="0">
                <a:latin typeface="+mj-lt"/>
                <a:ea typeface="Inter" panose="02000503000000020004" pitchFamily="2" charset="0"/>
                <a:cs typeface="+mj-cs"/>
              </a:rPr>
              <a:t>City Bank Accounts</a:t>
            </a:r>
          </a:p>
        </p:txBody>
      </p:sp>
    </p:spTree>
    <p:extLst>
      <p:ext uri="{BB962C8B-B14F-4D97-AF65-F5344CB8AC3E}">
        <p14:creationId xmlns:p14="http://schemas.microsoft.com/office/powerpoint/2010/main" val="2210505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CFE3892-07AD-AB86-965E-3BDE84A0BB0F}"/>
              </a:ext>
            </a:extLst>
          </p:cNvPr>
          <p:cNvSpPr>
            <a:spLocks noGrp="1"/>
          </p:cNvSpPr>
          <p:nvPr>
            <p:ph type="title"/>
          </p:nvPr>
        </p:nvSpPr>
        <p:spPr>
          <a:xfrm>
            <a:off x="317679" y="64395"/>
            <a:ext cx="11582400" cy="914400"/>
          </a:xfrm>
        </p:spPr>
        <p:txBody>
          <a:bodyPr anchor="ctr">
            <a:normAutofit/>
          </a:bodyPr>
          <a:lstStyle/>
          <a:p>
            <a:r>
              <a:rPr lang="en-US" dirty="0"/>
              <a:t>Credit Card Activity</a:t>
            </a:r>
          </a:p>
        </p:txBody>
      </p:sp>
      <p:pic>
        <p:nvPicPr>
          <p:cNvPr id="4" name="Content Placeholder 3">
            <a:extLst>
              <a:ext uri="{FF2B5EF4-FFF2-40B4-BE49-F238E27FC236}">
                <a16:creationId xmlns:a16="http://schemas.microsoft.com/office/drawing/2014/main" id="{F7ADB3E4-582A-EA0D-68E1-A9B859C969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2029238" y="1188720"/>
            <a:ext cx="8133523" cy="5212080"/>
          </a:xfrm>
          <a:prstGeom prst="rect">
            <a:avLst/>
          </a:prstGeom>
          <a:noFill/>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785850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59764A9E-A1C9-6A4D-E8E7-961F7AA6CB05}"/>
              </a:ext>
            </a:extLst>
          </p:cNvPr>
          <p:cNvSpPr>
            <a:spLocks noGrp="1"/>
          </p:cNvSpPr>
          <p:nvPr>
            <p:ph type="title"/>
          </p:nvPr>
        </p:nvSpPr>
        <p:spPr>
          <a:xfrm>
            <a:off x="317679" y="64395"/>
            <a:ext cx="11582400" cy="914400"/>
          </a:xfrm>
        </p:spPr>
        <p:txBody>
          <a:bodyPr anchor="ctr">
            <a:normAutofit/>
          </a:bodyPr>
          <a:lstStyle/>
          <a:p>
            <a:r>
              <a:rPr lang="en-US"/>
              <a:t>Testing Sample/Results</a:t>
            </a:r>
          </a:p>
        </p:txBody>
      </p:sp>
      <p:sp>
        <p:nvSpPr>
          <p:cNvPr id="46" name="Content Placeholder 3">
            <a:extLst>
              <a:ext uri="{FF2B5EF4-FFF2-40B4-BE49-F238E27FC236}">
                <a16:creationId xmlns:a16="http://schemas.microsoft.com/office/drawing/2014/main" id="{C8EF4533-C5A0-6BD4-9AB3-A3A7D7BC55AD}"/>
              </a:ext>
            </a:extLst>
          </p:cNvPr>
          <p:cNvSpPr txBox="1">
            <a:spLocks/>
          </p:cNvSpPr>
          <p:nvPr/>
        </p:nvSpPr>
        <p:spPr>
          <a:xfrm>
            <a:off x="472715" y="1688045"/>
            <a:ext cx="2690512" cy="3818872"/>
          </a:xfrm>
          <a:prstGeom prst="rect">
            <a:avLst/>
          </a:prstGeom>
          <a:ln>
            <a:solidFill>
              <a:schemeClr val="accent1"/>
            </a:solidFill>
          </a:ln>
        </p:spPr>
        <p:txBody>
          <a:bodyPr>
            <a:normAutofit/>
          </a:bodyPr>
          <a:lstStyle>
            <a:lvl1pPr marL="342900" indent="-342900" algn="l" defTabSz="685800" rtl="0" eaLnBrk="1" latinLnBrk="0" hangingPunct="1">
              <a:lnSpc>
                <a:spcPct val="100000"/>
              </a:lnSpc>
              <a:spcBef>
                <a:spcPts val="0"/>
              </a:spcBef>
              <a:buFont typeface="Arial" panose="020B0604020202020204" pitchFamily="34" charset="0"/>
              <a:buChar char="•"/>
              <a:defRPr sz="2300" kern="1200" spc="0" baseline="0">
                <a:solidFill>
                  <a:schemeClr val="tx2"/>
                </a:solidFill>
                <a:latin typeface="+mn-lt"/>
                <a:ea typeface="Inter" panose="02000503000000020004" pitchFamily="2" charset="0"/>
                <a:cs typeface="+mn-cs"/>
              </a:defRPr>
            </a:lvl1pPr>
            <a:lvl2pPr marL="685800" indent="-342900" algn="l" defTabSz="685800" rtl="0" eaLnBrk="1" latinLnBrk="0" hangingPunct="1">
              <a:lnSpc>
                <a:spcPct val="100000"/>
              </a:lnSpc>
              <a:spcBef>
                <a:spcPts val="0"/>
              </a:spcBef>
              <a:buFont typeface="Arial" panose="020B0604020202020204" pitchFamily="34" charset="0"/>
              <a:buChar char="•"/>
              <a:defRPr sz="2000" kern="1200" spc="0" baseline="0">
                <a:solidFill>
                  <a:schemeClr val="bg2"/>
                </a:solidFill>
                <a:latin typeface="+mn-lt"/>
                <a:ea typeface="Inter" panose="02000503000000020004" pitchFamily="2" charset="0"/>
                <a:cs typeface="+mn-cs"/>
              </a:defRPr>
            </a:lvl2pPr>
            <a:lvl3pPr marL="971550" indent="-285750" algn="l" defTabSz="685800" rtl="0" eaLnBrk="1" latinLnBrk="0" hangingPunct="1">
              <a:lnSpc>
                <a:spcPct val="100000"/>
              </a:lnSpc>
              <a:spcBef>
                <a:spcPts val="0"/>
              </a:spcBef>
              <a:buFont typeface="Arial" panose="020B0604020202020204" pitchFamily="34" charset="0"/>
              <a:buChar char="•"/>
              <a:defRPr sz="1700" kern="1200" spc="0" baseline="0">
                <a:solidFill>
                  <a:schemeClr val="bg2"/>
                </a:solidFill>
                <a:latin typeface="+mn-lt"/>
                <a:ea typeface="Inter" panose="02000503000000020004" pitchFamily="2" charset="0"/>
                <a:cs typeface="+mn-cs"/>
              </a:defRPr>
            </a:lvl3pPr>
            <a:lvl4pPr marL="1314450" indent="-285750" algn="l" defTabSz="685800" rtl="0" eaLnBrk="1" latinLnBrk="0" hangingPunct="1">
              <a:lnSpc>
                <a:spcPct val="100000"/>
              </a:lnSpc>
              <a:spcBef>
                <a:spcPts val="0"/>
              </a:spcBef>
              <a:buFont typeface="Arial" panose="020B0604020202020204" pitchFamily="34" charset="0"/>
              <a:buChar char="•"/>
              <a:defRPr sz="1550" kern="1200" spc="0" baseline="0">
                <a:solidFill>
                  <a:schemeClr val="bg2"/>
                </a:solidFill>
                <a:latin typeface="+mn-lt"/>
                <a:ea typeface="Inter" panose="02000503000000020004" pitchFamily="2" charset="0"/>
                <a:cs typeface="+mn-cs"/>
              </a:defRPr>
            </a:lvl4pPr>
            <a:lvl5pPr marL="1657350" indent="-285750" algn="l" defTabSz="685800" rtl="0" eaLnBrk="1" latinLnBrk="0" hangingPunct="1">
              <a:lnSpc>
                <a:spcPct val="100000"/>
              </a:lnSpc>
              <a:spcBef>
                <a:spcPts val="0"/>
              </a:spcBef>
              <a:buFont typeface="Arial" panose="020B0604020202020204" pitchFamily="34" charset="0"/>
              <a:buChar char="•"/>
              <a:defRPr sz="1550" kern="1200" spc="0" baseline="0">
                <a:solidFill>
                  <a:schemeClr val="bg2"/>
                </a:solidFill>
                <a:latin typeface="+mn-lt"/>
                <a:ea typeface="Inter" panose="02000503000000020004"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90000"/>
              </a:lnSpc>
              <a:spcAft>
                <a:spcPts val="600"/>
              </a:spcAft>
              <a:buFont typeface="Arial" panose="020B0604020202020204" pitchFamily="34" charset="0"/>
              <a:buNone/>
            </a:pPr>
            <a:r>
              <a:rPr lang="en-US" b="1" u="sng" dirty="0">
                <a:solidFill>
                  <a:schemeClr val="bg2"/>
                </a:solidFill>
              </a:rPr>
              <a:t>Bank Accounts</a:t>
            </a:r>
          </a:p>
          <a:p>
            <a:pPr>
              <a:lnSpc>
                <a:spcPct val="90000"/>
              </a:lnSpc>
              <a:spcAft>
                <a:spcPts val="600"/>
              </a:spcAft>
            </a:pPr>
            <a:r>
              <a:rPr lang="en-US" dirty="0"/>
              <a:t>40 Transactions Tested</a:t>
            </a:r>
          </a:p>
          <a:p>
            <a:pPr>
              <a:lnSpc>
                <a:spcPct val="90000"/>
              </a:lnSpc>
              <a:spcAft>
                <a:spcPts val="600"/>
              </a:spcAft>
            </a:pPr>
            <a:r>
              <a:rPr lang="en-US" dirty="0"/>
              <a:t>Half for travel expenses and half for vendors</a:t>
            </a:r>
          </a:p>
          <a:p>
            <a:pPr>
              <a:lnSpc>
                <a:spcPct val="90000"/>
              </a:lnSpc>
              <a:spcAft>
                <a:spcPts val="600"/>
              </a:spcAft>
            </a:pPr>
            <a:r>
              <a:rPr lang="en-US" dirty="0"/>
              <a:t>No purchase orders noted</a:t>
            </a:r>
          </a:p>
          <a:p>
            <a:pPr marL="0" indent="0">
              <a:lnSpc>
                <a:spcPct val="90000"/>
              </a:lnSpc>
              <a:spcAft>
                <a:spcPts val="600"/>
              </a:spcAft>
              <a:buNone/>
            </a:pPr>
            <a:endParaRPr lang="en-US" dirty="0"/>
          </a:p>
        </p:txBody>
      </p:sp>
      <p:sp>
        <p:nvSpPr>
          <p:cNvPr id="47" name="Content Placeholder 4">
            <a:extLst>
              <a:ext uri="{FF2B5EF4-FFF2-40B4-BE49-F238E27FC236}">
                <a16:creationId xmlns:a16="http://schemas.microsoft.com/office/drawing/2014/main" id="{1B2B444A-C49A-F51E-A497-CC53A30ACCBA}"/>
              </a:ext>
            </a:extLst>
          </p:cNvPr>
          <p:cNvSpPr txBox="1">
            <a:spLocks/>
          </p:cNvSpPr>
          <p:nvPr/>
        </p:nvSpPr>
        <p:spPr>
          <a:xfrm>
            <a:off x="3364388" y="1687194"/>
            <a:ext cx="2690512" cy="3818872"/>
          </a:xfrm>
          <a:prstGeom prst="rect">
            <a:avLst/>
          </a:prstGeom>
          <a:ln>
            <a:solidFill>
              <a:schemeClr val="accent1"/>
            </a:solidFill>
          </a:ln>
        </p:spPr>
        <p:txBody>
          <a:bodyPr>
            <a:normAutofit fontScale="92500"/>
          </a:bodyPr>
          <a:lstStyle>
            <a:lvl1pPr marL="342900" indent="-342900" algn="l" defTabSz="685800" rtl="0" eaLnBrk="1" latinLnBrk="0" hangingPunct="1">
              <a:lnSpc>
                <a:spcPct val="100000"/>
              </a:lnSpc>
              <a:spcBef>
                <a:spcPts val="0"/>
              </a:spcBef>
              <a:buFont typeface="Arial" panose="020B0604020202020204" pitchFamily="34" charset="0"/>
              <a:buChar char="•"/>
              <a:defRPr sz="2300" kern="1200" spc="0" baseline="0">
                <a:solidFill>
                  <a:schemeClr val="tx2"/>
                </a:solidFill>
                <a:latin typeface="+mn-lt"/>
                <a:ea typeface="Inter" panose="02000503000000020004" pitchFamily="2" charset="0"/>
                <a:cs typeface="+mn-cs"/>
              </a:defRPr>
            </a:lvl1pPr>
            <a:lvl2pPr marL="685800" indent="-342900" algn="l" defTabSz="685800" rtl="0" eaLnBrk="1" latinLnBrk="0" hangingPunct="1">
              <a:lnSpc>
                <a:spcPct val="100000"/>
              </a:lnSpc>
              <a:spcBef>
                <a:spcPts val="0"/>
              </a:spcBef>
              <a:buFont typeface="Arial" panose="020B0604020202020204" pitchFamily="34" charset="0"/>
              <a:buChar char="•"/>
              <a:defRPr sz="2000" kern="1200" spc="0" baseline="0">
                <a:solidFill>
                  <a:schemeClr val="bg2"/>
                </a:solidFill>
                <a:latin typeface="+mn-lt"/>
                <a:ea typeface="Inter" panose="02000503000000020004" pitchFamily="2" charset="0"/>
                <a:cs typeface="+mn-cs"/>
              </a:defRPr>
            </a:lvl2pPr>
            <a:lvl3pPr marL="971550" indent="-285750" algn="l" defTabSz="685800" rtl="0" eaLnBrk="1" latinLnBrk="0" hangingPunct="1">
              <a:lnSpc>
                <a:spcPct val="100000"/>
              </a:lnSpc>
              <a:spcBef>
                <a:spcPts val="0"/>
              </a:spcBef>
              <a:buFont typeface="Arial" panose="020B0604020202020204" pitchFamily="34" charset="0"/>
              <a:buChar char="•"/>
              <a:defRPr sz="1700" kern="1200" spc="0" baseline="0">
                <a:solidFill>
                  <a:schemeClr val="bg2"/>
                </a:solidFill>
                <a:latin typeface="+mn-lt"/>
                <a:ea typeface="Inter" panose="02000503000000020004" pitchFamily="2" charset="0"/>
                <a:cs typeface="+mn-cs"/>
              </a:defRPr>
            </a:lvl3pPr>
            <a:lvl4pPr marL="1314450" indent="-285750" algn="l" defTabSz="685800" rtl="0" eaLnBrk="1" latinLnBrk="0" hangingPunct="1">
              <a:lnSpc>
                <a:spcPct val="100000"/>
              </a:lnSpc>
              <a:spcBef>
                <a:spcPts val="0"/>
              </a:spcBef>
              <a:buFont typeface="Arial" panose="020B0604020202020204" pitchFamily="34" charset="0"/>
              <a:buChar char="•"/>
              <a:defRPr sz="1550" kern="1200" spc="0" baseline="0">
                <a:solidFill>
                  <a:schemeClr val="bg2"/>
                </a:solidFill>
                <a:latin typeface="+mn-lt"/>
                <a:ea typeface="Inter" panose="02000503000000020004" pitchFamily="2" charset="0"/>
                <a:cs typeface="+mn-cs"/>
              </a:defRPr>
            </a:lvl4pPr>
            <a:lvl5pPr marL="1657350" indent="-285750" algn="l" defTabSz="685800" rtl="0" eaLnBrk="1" latinLnBrk="0" hangingPunct="1">
              <a:lnSpc>
                <a:spcPct val="100000"/>
              </a:lnSpc>
              <a:spcBef>
                <a:spcPts val="0"/>
              </a:spcBef>
              <a:buFont typeface="Arial" panose="020B0604020202020204" pitchFamily="34" charset="0"/>
              <a:buChar char="•"/>
              <a:defRPr sz="1550" kern="1200" spc="0" baseline="0">
                <a:solidFill>
                  <a:schemeClr val="bg2"/>
                </a:solidFill>
                <a:latin typeface="+mn-lt"/>
                <a:ea typeface="Inter" panose="02000503000000020004"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90000"/>
              </a:lnSpc>
              <a:spcAft>
                <a:spcPts val="600"/>
              </a:spcAft>
              <a:buFont typeface="Arial" panose="020B0604020202020204" pitchFamily="34" charset="0"/>
              <a:buNone/>
            </a:pPr>
            <a:r>
              <a:rPr lang="en-US" b="1" u="sng" dirty="0">
                <a:solidFill>
                  <a:schemeClr val="bg2"/>
                </a:solidFill>
              </a:rPr>
              <a:t>Credit Card</a:t>
            </a:r>
          </a:p>
          <a:p>
            <a:pPr>
              <a:lnSpc>
                <a:spcPct val="90000"/>
              </a:lnSpc>
              <a:spcAft>
                <a:spcPts val="600"/>
              </a:spcAft>
            </a:pPr>
            <a:r>
              <a:rPr lang="en-US" dirty="0"/>
              <a:t>60 Transactions Tested</a:t>
            </a:r>
          </a:p>
          <a:p>
            <a:pPr>
              <a:lnSpc>
                <a:spcPct val="90000"/>
              </a:lnSpc>
              <a:spcAft>
                <a:spcPts val="600"/>
              </a:spcAft>
            </a:pPr>
            <a:r>
              <a:rPr lang="en-US" dirty="0"/>
              <a:t>Receipts missing for the month of August/September</a:t>
            </a:r>
          </a:p>
          <a:p>
            <a:pPr>
              <a:lnSpc>
                <a:spcPct val="90000"/>
              </a:lnSpc>
              <a:spcAft>
                <a:spcPts val="600"/>
              </a:spcAft>
            </a:pPr>
            <a:r>
              <a:rPr lang="en-US" dirty="0"/>
              <a:t>No 3 quotes noted in support.</a:t>
            </a:r>
          </a:p>
          <a:p>
            <a:pPr>
              <a:lnSpc>
                <a:spcPct val="90000"/>
              </a:lnSpc>
              <a:spcAft>
                <a:spcPts val="600"/>
              </a:spcAft>
            </a:pPr>
            <a:r>
              <a:rPr lang="en-US" dirty="0"/>
              <a:t>No purchase orders were noted or provided. </a:t>
            </a:r>
          </a:p>
        </p:txBody>
      </p:sp>
      <p:sp>
        <p:nvSpPr>
          <p:cNvPr id="48" name="Content Placeholder 5">
            <a:extLst>
              <a:ext uri="{FF2B5EF4-FFF2-40B4-BE49-F238E27FC236}">
                <a16:creationId xmlns:a16="http://schemas.microsoft.com/office/drawing/2014/main" id="{17F9CEAC-79A7-F0CE-DFEE-907D718B77F9}"/>
              </a:ext>
            </a:extLst>
          </p:cNvPr>
          <p:cNvSpPr txBox="1">
            <a:spLocks/>
          </p:cNvSpPr>
          <p:nvPr/>
        </p:nvSpPr>
        <p:spPr>
          <a:xfrm>
            <a:off x="6225056" y="1687194"/>
            <a:ext cx="2690512" cy="3818872"/>
          </a:xfrm>
          <a:prstGeom prst="rect">
            <a:avLst/>
          </a:prstGeom>
          <a:ln>
            <a:solidFill>
              <a:schemeClr val="accent1"/>
            </a:solidFill>
          </a:ln>
        </p:spPr>
        <p:txBody>
          <a:bodyPr>
            <a:normAutofit/>
          </a:bodyPr>
          <a:lstStyle>
            <a:lvl1pPr marL="342900" indent="-342900" algn="l" defTabSz="685800" rtl="0" eaLnBrk="1" latinLnBrk="0" hangingPunct="1">
              <a:lnSpc>
                <a:spcPct val="100000"/>
              </a:lnSpc>
              <a:spcBef>
                <a:spcPts val="0"/>
              </a:spcBef>
              <a:buFont typeface="Arial" panose="020B0604020202020204" pitchFamily="34" charset="0"/>
              <a:buChar char="•"/>
              <a:defRPr sz="2300" kern="1200" spc="0" baseline="0">
                <a:solidFill>
                  <a:schemeClr val="tx2"/>
                </a:solidFill>
                <a:latin typeface="+mn-lt"/>
                <a:ea typeface="Inter" panose="02000503000000020004" pitchFamily="2" charset="0"/>
                <a:cs typeface="+mn-cs"/>
              </a:defRPr>
            </a:lvl1pPr>
            <a:lvl2pPr marL="685800" indent="-342900" algn="l" defTabSz="685800" rtl="0" eaLnBrk="1" latinLnBrk="0" hangingPunct="1">
              <a:lnSpc>
                <a:spcPct val="100000"/>
              </a:lnSpc>
              <a:spcBef>
                <a:spcPts val="0"/>
              </a:spcBef>
              <a:buFont typeface="Arial" panose="020B0604020202020204" pitchFamily="34" charset="0"/>
              <a:buChar char="•"/>
              <a:defRPr sz="2000" kern="1200" spc="0" baseline="0">
                <a:solidFill>
                  <a:schemeClr val="bg2"/>
                </a:solidFill>
                <a:latin typeface="+mn-lt"/>
                <a:ea typeface="Inter" panose="02000503000000020004" pitchFamily="2" charset="0"/>
                <a:cs typeface="+mn-cs"/>
              </a:defRPr>
            </a:lvl2pPr>
            <a:lvl3pPr marL="971550" indent="-285750" algn="l" defTabSz="685800" rtl="0" eaLnBrk="1" latinLnBrk="0" hangingPunct="1">
              <a:lnSpc>
                <a:spcPct val="100000"/>
              </a:lnSpc>
              <a:spcBef>
                <a:spcPts val="0"/>
              </a:spcBef>
              <a:buFont typeface="Arial" panose="020B0604020202020204" pitchFamily="34" charset="0"/>
              <a:buChar char="•"/>
              <a:defRPr sz="1700" kern="1200" spc="0" baseline="0">
                <a:solidFill>
                  <a:schemeClr val="bg2"/>
                </a:solidFill>
                <a:latin typeface="+mn-lt"/>
                <a:ea typeface="Inter" panose="02000503000000020004" pitchFamily="2" charset="0"/>
                <a:cs typeface="+mn-cs"/>
              </a:defRPr>
            </a:lvl3pPr>
            <a:lvl4pPr marL="1314450" indent="-285750" algn="l" defTabSz="685800" rtl="0" eaLnBrk="1" latinLnBrk="0" hangingPunct="1">
              <a:lnSpc>
                <a:spcPct val="100000"/>
              </a:lnSpc>
              <a:spcBef>
                <a:spcPts val="0"/>
              </a:spcBef>
              <a:buFont typeface="Arial" panose="020B0604020202020204" pitchFamily="34" charset="0"/>
              <a:buChar char="•"/>
              <a:defRPr sz="1550" kern="1200" spc="0" baseline="0">
                <a:solidFill>
                  <a:schemeClr val="bg2"/>
                </a:solidFill>
                <a:latin typeface="+mn-lt"/>
                <a:ea typeface="Inter" panose="02000503000000020004" pitchFamily="2" charset="0"/>
                <a:cs typeface="+mn-cs"/>
              </a:defRPr>
            </a:lvl4pPr>
            <a:lvl5pPr marL="1657350" indent="-285750" algn="l" defTabSz="685800" rtl="0" eaLnBrk="1" latinLnBrk="0" hangingPunct="1">
              <a:lnSpc>
                <a:spcPct val="100000"/>
              </a:lnSpc>
              <a:spcBef>
                <a:spcPts val="0"/>
              </a:spcBef>
              <a:buFont typeface="Arial" panose="020B0604020202020204" pitchFamily="34" charset="0"/>
              <a:buChar char="•"/>
              <a:defRPr sz="1550" kern="1200" spc="0" baseline="0">
                <a:solidFill>
                  <a:schemeClr val="bg2"/>
                </a:solidFill>
                <a:latin typeface="+mn-lt"/>
                <a:ea typeface="Inter" panose="02000503000000020004"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Aft>
                <a:spcPts val="600"/>
              </a:spcAft>
              <a:buNone/>
            </a:pPr>
            <a:r>
              <a:rPr lang="en-US" b="1" u="sng" dirty="0">
                <a:solidFill>
                  <a:schemeClr val="bg2"/>
                </a:solidFill>
              </a:rPr>
              <a:t>Payroll </a:t>
            </a:r>
          </a:p>
          <a:p>
            <a:pPr>
              <a:spcAft>
                <a:spcPts val="600"/>
              </a:spcAft>
            </a:pPr>
            <a:r>
              <a:rPr lang="en-US" dirty="0"/>
              <a:t>25 Personnel Files Tested</a:t>
            </a:r>
          </a:p>
          <a:p>
            <a:pPr>
              <a:spcAft>
                <a:spcPts val="600"/>
              </a:spcAft>
            </a:pPr>
            <a:r>
              <a:rPr lang="en-US" dirty="0"/>
              <a:t>13 Personnel Action Forms Were Missing</a:t>
            </a:r>
          </a:p>
          <a:p>
            <a:pPr>
              <a:spcAft>
                <a:spcPts val="600"/>
              </a:spcAft>
            </a:pPr>
            <a:r>
              <a:rPr lang="en-US" dirty="0"/>
              <a:t>Missing Approval Signatures</a:t>
            </a:r>
          </a:p>
          <a:p>
            <a:pPr>
              <a:spcAft>
                <a:spcPts val="600"/>
              </a:spcAft>
            </a:pPr>
            <a:endParaRPr lang="en-US" dirty="0"/>
          </a:p>
          <a:p>
            <a:pPr>
              <a:spcAft>
                <a:spcPts val="600"/>
              </a:spcAft>
            </a:pPr>
            <a:endParaRPr lang="en-US" dirty="0"/>
          </a:p>
        </p:txBody>
      </p:sp>
      <p:sp>
        <p:nvSpPr>
          <p:cNvPr id="49" name="Content Placeholder 6">
            <a:extLst>
              <a:ext uri="{FF2B5EF4-FFF2-40B4-BE49-F238E27FC236}">
                <a16:creationId xmlns:a16="http://schemas.microsoft.com/office/drawing/2014/main" id="{4455FACB-E75C-35F6-7550-BA41710B44BA}"/>
              </a:ext>
            </a:extLst>
          </p:cNvPr>
          <p:cNvSpPr txBox="1">
            <a:spLocks/>
          </p:cNvSpPr>
          <p:nvPr/>
        </p:nvSpPr>
        <p:spPr>
          <a:xfrm>
            <a:off x="9087631" y="1687194"/>
            <a:ext cx="2690512" cy="3818872"/>
          </a:xfrm>
          <a:prstGeom prst="rect">
            <a:avLst/>
          </a:prstGeom>
          <a:ln>
            <a:solidFill>
              <a:schemeClr val="accent1"/>
            </a:solidFill>
          </a:ln>
        </p:spPr>
        <p:txBody>
          <a:bodyPr>
            <a:normAutofit/>
          </a:bodyPr>
          <a:lstStyle>
            <a:lvl1pPr marL="342900" indent="-342900" algn="l" defTabSz="685800" rtl="0" eaLnBrk="1" latinLnBrk="0" hangingPunct="1">
              <a:lnSpc>
                <a:spcPct val="100000"/>
              </a:lnSpc>
              <a:spcBef>
                <a:spcPts val="0"/>
              </a:spcBef>
              <a:buFont typeface="Arial" panose="020B0604020202020204" pitchFamily="34" charset="0"/>
              <a:buChar char="•"/>
              <a:defRPr sz="2300" kern="1200" spc="0" baseline="0">
                <a:solidFill>
                  <a:schemeClr val="tx2"/>
                </a:solidFill>
                <a:latin typeface="+mn-lt"/>
                <a:ea typeface="Inter" panose="02000503000000020004" pitchFamily="2" charset="0"/>
                <a:cs typeface="+mn-cs"/>
              </a:defRPr>
            </a:lvl1pPr>
            <a:lvl2pPr marL="685800" indent="-342900" algn="l" defTabSz="685800" rtl="0" eaLnBrk="1" latinLnBrk="0" hangingPunct="1">
              <a:lnSpc>
                <a:spcPct val="100000"/>
              </a:lnSpc>
              <a:spcBef>
                <a:spcPts val="0"/>
              </a:spcBef>
              <a:buFont typeface="Arial" panose="020B0604020202020204" pitchFamily="34" charset="0"/>
              <a:buChar char="•"/>
              <a:defRPr sz="2000" kern="1200" spc="0" baseline="0">
                <a:solidFill>
                  <a:schemeClr val="bg2"/>
                </a:solidFill>
                <a:latin typeface="+mn-lt"/>
                <a:ea typeface="Inter" panose="02000503000000020004" pitchFamily="2" charset="0"/>
                <a:cs typeface="+mn-cs"/>
              </a:defRPr>
            </a:lvl2pPr>
            <a:lvl3pPr marL="971550" indent="-285750" algn="l" defTabSz="685800" rtl="0" eaLnBrk="1" latinLnBrk="0" hangingPunct="1">
              <a:lnSpc>
                <a:spcPct val="100000"/>
              </a:lnSpc>
              <a:spcBef>
                <a:spcPts val="0"/>
              </a:spcBef>
              <a:buFont typeface="Arial" panose="020B0604020202020204" pitchFamily="34" charset="0"/>
              <a:buChar char="•"/>
              <a:defRPr sz="1700" kern="1200" spc="0" baseline="0">
                <a:solidFill>
                  <a:schemeClr val="bg2"/>
                </a:solidFill>
                <a:latin typeface="+mn-lt"/>
                <a:ea typeface="Inter" panose="02000503000000020004" pitchFamily="2" charset="0"/>
                <a:cs typeface="+mn-cs"/>
              </a:defRPr>
            </a:lvl3pPr>
            <a:lvl4pPr marL="1314450" indent="-285750" algn="l" defTabSz="685800" rtl="0" eaLnBrk="1" latinLnBrk="0" hangingPunct="1">
              <a:lnSpc>
                <a:spcPct val="100000"/>
              </a:lnSpc>
              <a:spcBef>
                <a:spcPts val="0"/>
              </a:spcBef>
              <a:buFont typeface="Arial" panose="020B0604020202020204" pitchFamily="34" charset="0"/>
              <a:buChar char="•"/>
              <a:defRPr sz="1550" kern="1200" spc="0" baseline="0">
                <a:solidFill>
                  <a:schemeClr val="bg2"/>
                </a:solidFill>
                <a:latin typeface="+mn-lt"/>
                <a:ea typeface="Inter" panose="02000503000000020004" pitchFamily="2" charset="0"/>
                <a:cs typeface="+mn-cs"/>
              </a:defRPr>
            </a:lvl4pPr>
            <a:lvl5pPr marL="1657350" indent="-285750" algn="l" defTabSz="685800" rtl="0" eaLnBrk="1" latinLnBrk="0" hangingPunct="1">
              <a:lnSpc>
                <a:spcPct val="100000"/>
              </a:lnSpc>
              <a:spcBef>
                <a:spcPts val="0"/>
              </a:spcBef>
              <a:buFont typeface="Arial" panose="020B0604020202020204" pitchFamily="34" charset="0"/>
              <a:buChar char="•"/>
              <a:defRPr sz="1550" kern="1200" spc="0" baseline="0">
                <a:solidFill>
                  <a:schemeClr val="bg2"/>
                </a:solidFill>
                <a:latin typeface="+mn-lt"/>
                <a:ea typeface="Inter" panose="02000503000000020004"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Aft>
                <a:spcPts val="600"/>
              </a:spcAft>
              <a:buNone/>
            </a:pPr>
            <a:r>
              <a:rPr lang="en-US" b="1" u="sng" dirty="0">
                <a:solidFill>
                  <a:schemeClr val="bg2"/>
                </a:solidFill>
              </a:rPr>
              <a:t>Timesheets</a:t>
            </a:r>
          </a:p>
          <a:p>
            <a:pPr>
              <a:spcAft>
                <a:spcPts val="600"/>
              </a:spcAft>
            </a:pPr>
            <a:r>
              <a:rPr lang="en-US" dirty="0"/>
              <a:t>40 Timesheets</a:t>
            </a:r>
          </a:p>
          <a:p>
            <a:pPr>
              <a:spcAft>
                <a:spcPts val="600"/>
              </a:spcAft>
            </a:pPr>
            <a:r>
              <a:rPr lang="en-US" dirty="0"/>
              <a:t>2 Were Missing</a:t>
            </a:r>
          </a:p>
          <a:p>
            <a:pPr>
              <a:spcAft>
                <a:spcPts val="600"/>
              </a:spcAft>
            </a:pPr>
            <a:r>
              <a:rPr lang="en-US" dirty="0"/>
              <a:t>No abnormal adjustments were noted</a:t>
            </a:r>
          </a:p>
        </p:txBody>
      </p:sp>
    </p:spTree>
    <p:extLst>
      <p:ext uri="{BB962C8B-B14F-4D97-AF65-F5344CB8AC3E}">
        <p14:creationId xmlns:p14="http://schemas.microsoft.com/office/powerpoint/2010/main" val="1344894462"/>
      </p:ext>
    </p:extLst>
  </p:cSld>
  <p:clrMapOvr>
    <a:masterClrMapping/>
  </p:clrMapOvr>
</p:sld>
</file>

<file path=ppt/theme/theme1.xml><?xml version="1.0" encoding="utf-8"?>
<a:theme xmlns:a="http://schemas.openxmlformats.org/drawingml/2006/main" name="EB-2025 - 25st">
  <a:themeElements>
    <a:clrScheme name="Eide Bailly">
      <a:dk1>
        <a:srgbClr val="000000"/>
      </a:dk1>
      <a:lt1>
        <a:srgbClr val="FFFFFF"/>
      </a:lt1>
      <a:dk2>
        <a:srgbClr val="0F3378"/>
      </a:dk2>
      <a:lt2>
        <a:srgbClr val="1E5CF0"/>
      </a:lt2>
      <a:accent1>
        <a:srgbClr val="6EDC82"/>
      </a:accent1>
      <a:accent2>
        <a:srgbClr val="0E172D"/>
      </a:accent2>
      <a:accent3>
        <a:srgbClr val="F6F6F6"/>
      </a:accent3>
      <a:accent4>
        <a:srgbClr val="0E172D"/>
      </a:accent4>
      <a:accent5>
        <a:srgbClr val="1E31B6"/>
      </a:accent5>
      <a:accent6>
        <a:srgbClr val="0F3378"/>
      </a:accent6>
      <a:hlink>
        <a:srgbClr val="0000FF"/>
      </a:hlink>
      <a:folHlink>
        <a:srgbClr val="6EDC82"/>
      </a:folHlink>
    </a:clrScheme>
    <a:fontScheme name="Eide Bailly - Segoe UI">
      <a:majorFont>
        <a:latin typeface="Segoe U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529419B8-3291-4B9D-90FD-026F0250D89A}" vid="{9BF276BC-BEF2-45C8-BA51-8785D06EF44C}"/>
    </a:ext>
  </a:extLst>
</a:theme>
</file>

<file path=ppt/theme/theme2.xml><?xml version="1.0" encoding="utf-8"?>
<a:theme xmlns:a="http://schemas.openxmlformats.org/drawingml/2006/main" name="Office Theme">
  <a:themeElements>
    <a:clrScheme name="Eide Bailly">
      <a:dk1>
        <a:srgbClr val="000000"/>
      </a:dk1>
      <a:lt1>
        <a:srgbClr val="FFFFFF"/>
      </a:lt1>
      <a:dk2>
        <a:srgbClr val="182751"/>
      </a:dk2>
      <a:lt2>
        <a:srgbClr val="FEBD11"/>
      </a:lt2>
      <a:accent1>
        <a:srgbClr val="65666A"/>
      </a:accent1>
      <a:accent2>
        <a:srgbClr val="336195"/>
      </a:accent2>
      <a:accent3>
        <a:srgbClr val="0A5D67"/>
      </a:accent3>
      <a:accent4>
        <a:srgbClr val="56A0D3"/>
      </a:accent4>
      <a:accent5>
        <a:srgbClr val="621A4B"/>
      </a:accent5>
      <a:accent6>
        <a:srgbClr val="BDBBBA"/>
      </a:accent6>
      <a:hlink>
        <a:srgbClr val="0000FF"/>
      </a:hlink>
      <a:folHlink>
        <a:srgbClr val="400080"/>
      </a:folHlink>
    </a:clrScheme>
    <a:fontScheme name="Eide Bailly - Tw Cen">
      <a:majorFont>
        <a:latin typeface="Tw Cen MT Condensed"/>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ide Bailly">
      <a:dk1>
        <a:srgbClr val="000000"/>
      </a:dk1>
      <a:lt1>
        <a:srgbClr val="FFFFFF"/>
      </a:lt1>
      <a:dk2>
        <a:srgbClr val="182751"/>
      </a:dk2>
      <a:lt2>
        <a:srgbClr val="FEBD11"/>
      </a:lt2>
      <a:accent1>
        <a:srgbClr val="65666A"/>
      </a:accent1>
      <a:accent2>
        <a:srgbClr val="336195"/>
      </a:accent2>
      <a:accent3>
        <a:srgbClr val="0A5D67"/>
      </a:accent3>
      <a:accent4>
        <a:srgbClr val="56A0D3"/>
      </a:accent4>
      <a:accent5>
        <a:srgbClr val="621A4B"/>
      </a:accent5>
      <a:accent6>
        <a:srgbClr val="BDBBBA"/>
      </a:accent6>
      <a:hlink>
        <a:srgbClr val="0000FF"/>
      </a:hlink>
      <a:folHlink>
        <a:srgbClr val="400080"/>
      </a:folHlink>
    </a:clrScheme>
    <a:fontScheme name="Eide Bailly - Tw Cen">
      <a:majorFont>
        <a:latin typeface="Tw Cen MT Condensed"/>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007103342A654F930900645C8F7C55" ma:contentTypeVersion="20" ma:contentTypeDescription="Create a new document." ma:contentTypeScope="" ma:versionID="c83e899559895118e0ffff06605a27a9">
  <xsd:schema xmlns:xsd="http://www.w3.org/2001/XMLSchema" xmlns:xs="http://www.w3.org/2001/XMLSchema" xmlns:p="http://schemas.microsoft.com/office/2006/metadata/properties" xmlns:ns1="http://schemas.microsoft.com/sharepoint/v3" xmlns:ns3="9954a732-ad17-4b52-8b40-ea50f8258f1d" xmlns:ns4="88e9c1c6-1b83-4929-bce4-258c5f3fcbbd" targetNamespace="http://schemas.microsoft.com/office/2006/metadata/properties" ma:root="true" ma:fieldsID="3a59a363b80742404719e6642647e3bd" ns1:_="" ns3:_="" ns4:_="">
    <xsd:import namespace="http://schemas.microsoft.com/sharepoint/v3"/>
    <xsd:import namespace="9954a732-ad17-4b52-8b40-ea50f8258f1d"/>
    <xsd:import namespace="88e9c1c6-1b83-4929-bce4-258c5f3fcbb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1:_ip_UnifiedCompliancePolicyProperties" minOccurs="0"/>
                <xsd:element ref="ns1:_ip_UnifiedCompliancePolicyUIAction" minOccurs="0"/>
                <xsd:element ref="ns4:MediaLengthInSeconds" minOccurs="0"/>
                <xsd:element ref="ns4:MediaServiceLocation"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54a732-ad17-4b52-8b40-ea50f8258f1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e9c1c6-1b83-4929-bce4-258c5f3fcbb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ternalName="MediaServiceLocation" ma:readOnly="true">
      <xsd:simpleType>
        <xsd:restriction base="dms:Text"/>
      </xsd:simpleType>
    </xsd:element>
    <xsd:element name="_activity" ma:index="24" nillable="true" ma:displayName="_activity" ma:hidden="true" ma:internalName="_activity">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ystemTags" ma:index="26" nillable="true" ma:displayName="MediaServiceSystemTags" ma:hidden="true" ma:internalName="MediaServiceSystemTags" ma:readOnly="true">
      <xsd:simpleType>
        <xsd:restriction base="dms:Note"/>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TemplafyFormConfiguration><![CDATA[{"formFields":[],"formDataEntries":[]}]]></TemplafyFormConfiguration>
</file>

<file path=customXml/item3.xml><?xml version="1.0" encoding="utf-8"?>
<TemplafyTemplateConfiguration><![CDATA[{"elementsMetadata":[],"transformationConfigurations":[],"templateName":"Proposal Related Presentation Template","templateDescription":"A base template for presentation to prospect for proposal/interview process.","enableDocumentContentUpdater":false,"version":"2.0"}]]></TemplafyTemplateConfiguration>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activity xmlns="88e9c1c6-1b83-4929-bce4-258c5f3fcbbd"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3456E6E7-34A4-4091-9483-837854775F69}">
  <ds:schemaRefs>
    <ds:schemaRef ds:uri="88e9c1c6-1b83-4929-bce4-258c5f3fcbbd"/>
    <ds:schemaRef ds:uri="9954a732-ad17-4b52-8b40-ea50f8258f1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CFE83AC-3857-47D9-87EF-8D8BC958D37D}">
  <ds:schemaRefs/>
</ds:datastoreItem>
</file>

<file path=customXml/itemProps3.xml><?xml version="1.0" encoding="utf-8"?>
<ds:datastoreItem xmlns:ds="http://schemas.openxmlformats.org/officeDocument/2006/customXml" ds:itemID="{CFE92001-6F16-40D2-9804-E00BFFC4BCFB}">
  <ds:schemaRefs/>
</ds:datastoreItem>
</file>

<file path=customXml/itemProps4.xml><?xml version="1.0" encoding="utf-8"?>
<ds:datastoreItem xmlns:ds="http://schemas.openxmlformats.org/officeDocument/2006/customXml" ds:itemID="{228F2ED6-B1CB-4D7B-8A92-4864104CF105}">
  <ds:schemaRefs>
    <ds:schemaRef ds:uri="http://schemas.microsoft.com/sharepoint/v3/contenttype/forms"/>
  </ds:schemaRefs>
</ds:datastoreItem>
</file>

<file path=customXml/itemProps5.xml><?xml version="1.0" encoding="utf-8"?>
<ds:datastoreItem xmlns:ds="http://schemas.openxmlformats.org/officeDocument/2006/customXml" ds:itemID="{D45C5FEC-E3D7-4028-B7BD-FC93D45ADC05}">
  <ds:schemaRefs>
    <ds:schemaRef ds:uri="http://schemas.microsoft.com/sharepoint/v3"/>
    <ds:schemaRef ds:uri="http://schemas.microsoft.com/office/2006/documentManagement/types"/>
    <ds:schemaRef ds:uri="9954a732-ad17-4b52-8b40-ea50f8258f1d"/>
    <ds:schemaRef ds:uri="http://purl.org/dc/elements/1.1/"/>
    <ds:schemaRef ds:uri="http://schemas.microsoft.com/office/infopath/2007/PartnerControls"/>
    <ds:schemaRef ds:uri="http://schemas.microsoft.com/office/2006/metadata/properties"/>
    <ds:schemaRef ds:uri="http://purl.org/dc/terms/"/>
    <ds:schemaRef ds:uri="88e9c1c6-1b83-4929-bce4-258c5f3fcbbd"/>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blank</Template>
  <TotalTime>678</TotalTime>
  <Words>698</Words>
  <Application>Microsoft Office PowerPoint</Application>
  <PresentationFormat>Widescreen</PresentationFormat>
  <Paragraphs>99</Paragraphs>
  <Slides>14</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Segoe UI</vt:lpstr>
      <vt:lpstr>Inter</vt:lpstr>
      <vt:lpstr>Tw Cen MT</vt:lpstr>
      <vt:lpstr>Calibri</vt:lpstr>
      <vt:lpstr>EB-2025 - 25st</vt:lpstr>
      <vt:lpstr>City of Lake City Forensic Accounting Consulting Engagement</vt:lpstr>
      <vt:lpstr>PowerPoint Presentation</vt:lpstr>
      <vt:lpstr> </vt:lpstr>
      <vt:lpstr> Forensic Engagement</vt:lpstr>
      <vt:lpstr> Definitions</vt:lpstr>
      <vt:lpstr>Accounting Records</vt:lpstr>
      <vt:lpstr>City Bank Accounts</vt:lpstr>
      <vt:lpstr>Credit Card Activity</vt:lpstr>
      <vt:lpstr>Testing Sample/Results</vt:lpstr>
      <vt:lpstr>Bidding</vt:lpstr>
      <vt:lpstr>Federal Grants</vt:lpstr>
      <vt:lpstr>Examples Of Spending/Losses</vt:lpstr>
      <vt:lpstr>Eide Bailly Internal Control Observations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Brandon Waldren</dc:creator>
  <cp:lastModifiedBy>Brandon Waldren</cp:lastModifiedBy>
  <cp:revision>5</cp:revision>
  <dcterms:created xsi:type="dcterms:W3CDTF">2025-12-08T07:39:53Z</dcterms:created>
  <dcterms:modified xsi:type="dcterms:W3CDTF">2026-01-23T04:23:30Z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0x01010062007103342A654F930900645C8F7C55</vt:lpwstr>
  </property>
  <property fmtid="{D5CDD505-2E9C-101B-9397-08002B2CF9AE}" pid="3" name="TemplafyTimeStamp">
    <vt:lpwstr>2025-05-08T15:28:11</vt:lpwstr>
  </property>
  <property fmtid="{D5CDD505-2E9C-101B-9397-08002B2CF9AE}" pid="4" name="TemplafyTenantId">
    <vt:lpwstr>eidebailly</vt:lpwstr>
  </property>
  <property fmtid="{D5CDD505-2E9C-101B-9397-08002B2CF9AE}" pid="5" name="TemplafyTemplateId">
    <vt:lpwstr>982475890718671135</vt:lpwstr>
  </property>
  <property fmtid="{D5CDD505-2E9C-101B-9397-08002B2CF9AE}" pid="6" name="TemplafyUserProfileId">
    <vt:lpwstr>1199930574591230045</vt:lpwstr>
  </property>
  <property fmtid="{D5CDD505-2E9C-101B-9397-08002B2CF9AE}" pid="7" name="TemplafyLanguageCode">
    <vt:lpwstr>en-US</vt:lpwstr>
  </property>
  <property fmtid="{D5CDD505-2E9C-101B-9397-08002B2CF9AE}" pid="8" name="TemplafyFromBlank">
    <vt:bool>false</vt:bool>
  </property>
</Properties>
</file>